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5" r:id="rId5"/>
  </p:sldMasterIdLst>
  <p:notesMasterIdLst>
    <p:notesMasterId r:id="rId10"/>
  </p:notesMasterIdLst>
  <p:sldIdLst>
    <p:sldId id="593" r:id="rId6"/>
    <p:sldId id="849" r:id="rId7"/>
    <p:sldId id="596" r:id="rId8"/>
    <p:sldId id="850" r:id="rId9"/>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ekreal" id="{042F5861-280D-4A74-8484-9CE8371B0280}">
          <p14:sldIdLst>
            <p14:sldId id="593"/>
            <p14:sldId id="849"/>
            <p14:sldId id="596"/>
            <p14:sldId id="850"/>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1002C"/>
    <a:srgbClr val="C60C30"/>
    <a:srgbClr val="E6E6E6"/>
    <a:srgbClr val="F0F0F0"/>
    <a:srgbClr val="DCDCDC"/>
    <a:srgbClr val="D2D2D2"/>
    <a:srgbClr val="C8C8C8"/>
    <a:srgbClr val="BEBEBE"/>
    <a:srgbClr val="B4B4B4"/>
    <a:srgbClr val="D5002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618B201-EB3E-49F5-81E0-E601B887E9FA}" v="1" dt="2023-01-24T12:11:41.83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86537"/>
  </p:normalViewPr>
  <p:slideViewPr>
    <p:cSldViewPr snapToGrid="0">
      <p:cViewPr varScale="1">
        <p:scale>
          <a:sx n="107" d="100"/>
          <a:sy n="107" d="100"/>
        </p:scale>
        <p:origin x="75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viewProps" Target="viewProp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presProps" Target="presProps.xml"/><Relationship Id="rId5" Type="http://schemas.openxmlformats.org/officeDocument/2006/relationships/slideMaster" Target="slideMasters/slideMaster2.xml"/><Relationship Id="rId15" Type="http://schemas.microsoft.com/office/2015/10/relationships/revisionInfo" Target="revisionInfo.xml"/><Relationship Id="rId10"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3FED17-5FBD-1E4B-BF0D-610BD3BE4D53}" type="datetimeFigureOut">
              <a:rPr lang="nb-NO" smtClean="0"/>
              <a:t>09.02.2023</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nb-NO"/>
              <a:t>Rediger tekststiler i malen
Andre nivå
Tredje nivå
Fjerde nivå
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BEB604-C9F2-B44F-BBD0-B423C6B3A96A}" type="slidenum">
              <a:rPr lang="nb-NO" smtClean="0"/>
              <a:t>‹#›</a:t>
            </a:fld>
            <a:endParaRPr lang="nb-NO"/>
          </a:p>
        </p:txBody>
      </p:sp>
    </p:spTree>
    <p:extLst>
      <p:ext uri="{BB962C8B-B14F-4D97-AF65-F5344CB8AC3E}">
        <p14:creationId xmlns:p14="http://schemas.microsoft.com/office/powerpoint/2010/main" val="751271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nb-NO" sz="1800" b="1" i="1" dirty="0">
                <a:solidFill>
                  <a:srgbClr val="2F5496"/>
                </a:solidFill>
                <a:effectLst/>
                <a:latin typeface="Calibri Light" panose="020F0302020204030204" pitchFamily="34" charset="0"/>
              </a:rPr>
              <a:t>Bacheloroppgaver/Masteroppgaver</a:t>
            </a:r>
            <a:r>
              <a:rPr lang="nb-NO" sz="1800" b="0" i="1" dirty="0">
                <a:solidFill>
                  <a:srgbClr val="2F5496"/>
                </a:solidFill>
                <a:effectLst/>
                <a:latin typeface="Calibri Light" panose="020F0302020204030204" pitchFamily="34" charset="0"/>
              </a:rPr>
              <a:t> </a:t>
            </a:r>
            <a:endParaRPr lang="nb-NO" b="0" i="1" dirty="0">
              <a:solidFill>
                <a:srgbClr val="2F5496"/>
              </a:solidFill>
              <a:effectLst/>
              <a:latin typeface="Segoe UI" panose="020B0502040204020203" pitchFamily="34" charset="0"/>
            </a:endParaRPr>
          </a:p>
          <a:p>
            <a:pPr algn="just" rtl="0" fontAlgn="base"/>
            <a:r>
              <a:rPr lang="nb-NO" sz="1800" b="0" i="0" dirty="0">
                <a:solidFill>
                  <a:srgbClr val="000000"/>
                </a:solidFill>
                <a:effectLst/>
                <a:latin typeface="Calibri" panose="020F0502020204030204" pitchFamily="34" charset="0"/>
              </a:rPr>
              <a:t>Bacheloroppgaver gjennomføres våren i studentenes tredje år og avsluttes med en oppgave tilsvarende et halvt semester (400 timer). Masteroppgaver gjennomføres våren femte året og tilsvarer et helt semester (800 timer). Forslag til oppgaver innsendes til fakultetets kontaktperson eller til kompetansetorget innen september/oktober året før. Oppgaven bearbeides deretter av UiA i samråd med oppdragsgiver og utleveres til mulige studenter. Studentene velger blant de oppgaver som utleveres og tildeles deretter en veileder og en kontaktperson hos oppdragsgiver. Oppdragsgiver har stor mulighet for å påvirke prosjektinnhold og fremdrift, men må også være forberedt på å investere noe tid. Dersom det er større utgifter forbundet med prosjektet, f.eks. bygging av prototyper eller omfattende måleoppgaver, må oppdragsgiver eventuelt dekke disse utgiftene. </a:t>
            </a:r>
          </a:p>
          <a:p>
            <a:pPr algn="just" rtl="0" fontAlgn="base"/>
            <a:endParaRPr lang="nb-NO" b="0" i="0" dirty="0">
              <a:solidFill>
                <a:srgbClr val="000000"/>
              </a:solidFill>
              <a:effectLst/>
              <a:latin typeface="Segoe UI" panose="020B0502040204020203" pitchFamily="34" charset="0"/>
            </a:endParaRPr>
          </a:p>
          <a:p>
            <a:pPr algn="l" rtl="0" fontAlgn="base"/>
            <a:r>
              <a:rPr lang="nb-NO" sz="1800" b="1" i="1" dirty="0">
                <a:solidFill>
                  <a:srgbClr val="2F5496"/>
                </a:solidFill>
                <a:effectLst/>
                <a:latin typeface="Calibri Light" panose="020F0302020204030204" pitchFamily="34" charset="0"/>
              </a:rPr>
              <a:t>Gjesteforelesninger/foredrag i virksomhet</a:t>
            </a:r>
            <a:r>
              <a:rPr lang="nb-NO" sz="1800" b="0" i="1" dirty="0">
                <a:solidFill>
                  <a:srgbClr val="2F5496"/>
                </a:solidFill>
                <a:effectLst/>
                <a:latin typeface="Calibri Light" panose="020F0302020204030204" pitchFamily="34" charset="0"/>
              </a:rPr>
              <a:t> </a:t>
            </a:r>
            <a:endParaRPr lang="nb-NO" b="0" i="1" dirty="0">
              <a:solidFill>
                <a:srgbClr val="2F5496"/>
              </a:solidFill>
              <a:effectLst/>
              <a:latin typeface="Segoe UI" panose="020B0502040204020203" pitchFamily="34" charset="0"/>
            </a:endParaRPr>
          </a:p>
          <a:p>
            <a:pPr algn="just" rtl="0" fontAlgn="base"/>
            <a:r>
              <a:rPr lang="nb-NO" sz="1800" b="0" i="0" dirty="0">
                <a:solidFill>
                  <a:srgbClr val="000000"/>
                </a:solidFill>
                <a:effectLst/>
                <a:latin typeface="Calibri" panose="020F0502020204030204" pitchFamily="34" charset="0"/>
              </a:rPr>
              <a:t>Dette er typisk i forbindelse med enkelt-arrangementer og avtales fortløpende. </a:t>
            </a:r>
          </a:p>
          <a:p>
            <a:pPr algn="just" rtl="0" fontAlgn="base"/>
            <a:endParaRPr lang="nb-NO" b="0" i="0" dirty="0">
              <a:solidFill>
                <a:srgbClr val="000000"/>
              </a:solidFill>
              <a:effectLst/>
              <a:latin typeface="Segoe UI" panose="020B0502040204020203" pitchFamily="34" charset="0"/>
            </a:endParaRPr>
          </a:p>
          <a:p>
            <a:pPr algn="l" rtl="0" fontAlgn="base"/>
            <a:r>
              <a:rPr lang="nb-NO" sz="1800" b="1" i="1" dirty="0" err="1">
                <a:solidFill>
                  <a:srgbClr val="2F5496"/>
                </a:solidFill>
                <a:effectLst/>
                <a:latin typeface="Calibri Light" panose="020F0302020204030204" pitchFamily="34" charset="0"/>
              </a:rPr>
              <a:t>To’er</a:t>
            </a:r>
            <a:r>
              <a:rPr lang="nb-NO" sz="1800" b="1" i="1" dirty="0">
                <a:solidFill>
                  <a:srgbClr val="2F5496"/>
                </a:solidFill>
                <a:effectLst/>
                <a:latin typeface="Calibri Light" panose="020F0302020204030204" pitchFamily="34" charset="0"/>
              </a:rPr>
              <a:t> stilling på UiA</a:t>
            </a:r>
            <a:r>
              <a:rPr lang="nb-NO" sz="1800" b="0" i="1" dirty="0">
                <a:solidFill>
                  <a:srgbClr val="2F5496"/>
                </a:solidFill>
                <a:effectLst/>
                <a:latin typeface="Calibri Light" panose="020F0302020204030204" pitchFamily="34" charset="0"/>
              </a:rPr>
              <a:t> </a:t>
            </a:r>
            <a:endParaRPr lang="nb-NO" b="0" i="1" dirty="0">
              <a:solidFill>
                <a:srgbClr val="2F5496"/>
              </a:solidFill>
              <a:effectLst/>
              <a:latin typeface="Segoe UI" panose="020B0502040204020203" pitchFamily="34" charset="0"/>
            </a:endParaRPr>
          </a:p>
          <a:p>
            <a:pPr algn="just" rtl="0" fontAlgn="base"/>
            <a:r>
              <a:rPr lang="nb-NO" sz="1800" b="0" i="0" dirty="0">
                <a:solidFill>
                  <a:srgbClr val="000000"/>
                </a:solidFill>
                <a:effectLst/>
                <a:latin typeface="Calibri" panose="020F0502020204030204" pitchFamily="34" charset="0"/>
              </a:rPr>
              <a:t>Dette er typisk 10-20% stillinger på UiA der personer fra oppdragsgiver med relevant kompetanse innen bestemte felter kan ansettes til enten å drive undervisning, forskning eller nettverksbygging. Her er det UiA’s ansvar å avdekke og formulere behov og virksomhetens ansvar å formidle dette til relevante ansatte. </a:t>
            </a:r>
            <a:endParaRPr lang="nb-NO" b="0" i="0" dirty="0">
              <a:solidFill>
                <a:srgbClr val="000000"/>
              </a:solidFill>
              <a:effectLst/>
              <a:latin typeface="Segoe UI" panose="020B0502040204020203" pitchFamily="34" charset="0"/>
            </a:endParaRPr>
          </a:p>
          <a:p>
            <a:pPr algn="l" rtl="0" fontAlgn="base"/>
            <a:endParaRPr lang="nb-NO" sz="1800" b="1" i="1" dirty="0">
              <a:solidFill>
                <a:srgbClr val="2F5496"/>
              </a:solidFill>
              <a:effectLst/>
              <a:latin typeface="Calibri Light" panose="020F0302020204030204" pitchFamily="34" charset="0"/>
            </a:endParaRPr>
          </a:p>
          <a:p>
            <a:pPr algn="l" rtl="0" fontAlgn="base"/>
            <a:r>
              <a:rPr lang="nb-NO" sz="1800" b="1" i="1" dirty="0">
                <a:solidFill>
                  <a:srgbClr val="2F5496"/>
                </a:solidFill>
                <a:effectLst/>
                <a:latin typeface="Calibri Light" panose="020F0302020204030204" pitchFamily="34" charset="0"/>
              </a:rPr>
              <a:t>Forsker tilsatt i virksomhet i mindre stilling</a:t>
            </a:r>
            <a:r>
              <a:rPr lang="nb-NO" sz="1800" b="0" i="1" dirty="0">
                <a:solidFill>
                  <a:srgbClr val="2F5496"/>
                </a:solidFill>
                <a:effectLst/>
                <a:latin typeface="Calibri Light" panose="020F0302020204030204" pitchFamily="34" charset="0"/>
              </a:rPr>
              <a:t> </a:t>
            </a:r>
            <a:endParaRPr lang="nb-NO" b="0" i="1" dirty="0">
              <a:solidFill>
                <a:srgbClr val="2F5496"/>
              </a:solidFill>
              <a:effectLst/>
              <a:latin typeface="Segoe UI" panose="020B0502040204020203" pitchFamily="34" charset="0"/>
            </a:endParaRPr>
          </a:p>
          <a:p>
            <a:pPr algn="just" rtl="0" fontAlgn="base"/>
            <a:r>
              <a:rPr lang="nb-NO" sz="1800" b="0" i="0" dirty="0">
                <a:solidFill>
                  <a:srgbClr val="000000"/>
                </a:solidFill>
                <a:effectLst/>
                <a:latin typeface="Calibri" panose="020F0502020204030204" pitchFamily="34" charset="0"/>
              </a:rPr>
              <a:t>Dette er typisk 10-20% stillinger i bedrift, der personer fra UiA med relevant kompetanse kan ansettes til enten å drive utvikling, forskning eller nettverksbygging (</a:t>
            </a:r>
            <a:r>
              <a:rPr lang="nb-NO" sz="1800" b="0" i="0" dirty="0" err="1">
                <a:solidFill>
                  <a:srgbClr val="000000"/>
                </a:solidFill>
                <a:effectLst/>
                <a:latin typeface="Calibri" panose="020F0502020204030204" pitchFamily="34" charset="0"/>
              </a:rPr>
              <a:t>f.eks</a:t>
            </a:r>
            <a:r>
              <a:rPr lang="nb-NO" sz="1800" b="0" i="0" dirty="0">
                <a:solidFill>
                  <a:srgbClr val="000000"/>
                </a:solidFill>
                <a:effectLst/>
                <a:latin typeface="Calibri" panose="020F0502020204030204" pitchFamily="34" charset="0"/>
              </a:rPr>
              <a:t> ansatt fra UiA til FoU-avd. i bedrift). Her er det virksomhetens ansvar å avdekke og formulere behov og UiA’s ansvar å formidle dette til relevante ansatte. </a:t>
            </a:r>
            <a:endParaRPr lang="nb-NO" b="0" i="0" dirty="0">
              <a:solidFill>
                <a:srgbClr val="000000"/>
              </a:solidFill>
              <a:effectLst/>
              <a:latin typeface="Segoe UI" panose="020B0502040204020203" pitchFamily="34" charset="0"/>
            </a:endParaRPr>
          </a:p>
          <a:p>
            <a:pPr algn="l" rtl="0" fontAlgn="base"/>
            <a:endParaRPr lang="nb-NO" sz="1800" b="1" i="1" dirty="0">
              <a:solidFill>
                <a:srgbClr val="2F5496"/>
              </a:solidFill>
              <a:effectLst/>
              <a:latin typeface="Calibri Light" panose="020F0302020204030204" pitchFamily="34" charset="0"/>
            </a:endParaRPr>
          </a:p>
          <a:p>
            <a:pPr algn="l" rtl="0" fontAlgn="base"/>
            <a:r>
              <a:rPr lang="nb-NO" sz="1800" b="1" i="1" dirty="0">
                <a:solidFill>
                  <a:srgbClr val="2F5496"/>
                </a:solidFill>
                <a:effectLst/>
                <a:latin typeface="Calibri Light" panose="020F0302020204030204" pitchFamily="34" charset="0"/>
              </a:rPr>
              <a:t>Internship</a:t>
            </a:r>
            <a:r>
              <a:rPr lang="nb-NO" sz="1800" b="0" i="1" dirty="0">
                <a:solidFill>
                  <a:srgbClr val="2F5496"/>
                </a:solidFill>
                <a:effectLst/>
                <a:latin typeface="Calibri Light" panose="020F0302020204030204" pitchFamily="34" charset="0"/>
              </a:rPr>
              <a:t> </a:t>
            </a:r>
            <a:endParaRPr lang="nb-NO" b="0" i="1" dirty="0">
              <a:solidFill>
                <a:srgbClr val="2F5496"/>
              </a:solidFill>
              <a:effectLst/>
              <a:latin typeface="Segoe UI" panose="020B0502040204020203" pitchFamily="34" charset="0"/>
            </a:endParaRPr>
          </a:p>
          <a:p>
            <a:pPr algn="just" rtl="0" fontAlgn="base"/>
            <a:r>
              <a:rPr lang="nb-NO" sz="1800" b="0" i="0" dirty="0">
                <a:solidFill>
                  <a:srgbClr val="000000"/>
                </a:solidFill>
                <a:effectLst/>
                <a:latin typeface="Calibri" panose="020F0502020204030204" pitchFamily="34" charset="0"/>
              </a:rPr>
              <a:t>Studenter på masternivå jobber 400 timer i bedrift høsten i deres 5. studieår. Utvelgelsen skjer basert på karakterer, motivasjonsbrev og intervju, som deretter avstemmes med bedriftens behov. UiA har ansvaret for tilrettelegging og oppfølging av opplegget, i tett samarbeid med de aktuelle bedriftene. </a:t>
            </a:r>
            <a:endParaRPr lang="nb-NO" b="0" i="0" dirty="0">
              <a:solidFill>
                <a:srgbClr val="000000"/>
              </a:solidFill>
              <a:effectLst/>
              <a:latin typeface="Segoe UI" panose="020B0502040204020203" pitchFamily="34" charset="0"/>
            </a:endParaRPr>
          </a:p>
          <a:p>
            <a:pPr algn="l" rtl="0" fontAlgn="base"/>
            <a:endParaRPr lang="nb-NO" sz="1800" b="1" i="1" dirty="0">
              <a:solidFill>
                <a:srgbClr val="2F5496"/>
              </a:solidFill>
              <a:effectLst/>
              <a:latin typeface="Calibri Light" panose="020F0302020204030204" pitchFamily="34" charset="0"/>
            </a:endParaRPr>
          </a:p>
          <a:p>
            <a:pPr algn="l" rtl="0" fontAlgn="base"/>
            <a:r>
              <a:rPr lang="nb-NO" sz="1800" b="1" i="1" dirty="0">
                <a:solidFill>
                  <a:srgbClr val="2F5496"/>
                </a:solidFill>
                <a:effectLst/>
                <a:latin typeface="Calibri Light" panose="020F0302020204030204" pitchFamily="34" charset="0"/>
              </a:rPr>
              <a:t>Student tilsatt i bedrift i mindre stilling</a:t>
            </a:r>
            <a:r>
              <a:rPr lang="nb-NO" sz="1800" b="0" i="1" dirty="0">
                <a:solidFill>
                  <a:srgbClr val="2F5496"/>
                </a:solidFill>
                <a:effectLst/>
                <a:latin typeface="Calibri Light" panose="020F0302020204030204" pitchFamily="34" charset="0"/>
              </a:rPr>
              <a:t> </a:t>
            </a:r>
            <a:endParaRPr lang="nb-NO" b="0" i="1" dirty="0">
              <a:solidFill>
                <a:srgbClr val="2F5496"/>
              </a:solidFill>
              <a:effectLst/>
              <a:latin typeface="Segoe UI" panose="020B0502040204020203" pitchFamily="34" charset="0"/>
            </a:endParaRPr>
          </a:p>
          <a:p>
            <a:pPr algn="just" rtl="0" fontAlgn="base"/>
            <a:r>
              <a:rPr lang="nb-NO" sz="1800" b="0" i="0" dirty="0">
                <a:solidFill>
                  <a:srgbClr val="000000"/>
                </a:solidFill>
                <a:effectLst/>
                <a:latin typeface="Calibri" panose="020F0502020204030204" pitchFamily="34" charset="0"/>
              </a:rPr>
              <a:t>Dette er typisk 10-20% stillinger der studenter fra UiA med relevant kompetanse er ansatt i bedriften i en periode på f.eks. 6 måneder eller et år. Her er det bedriftens ansvar å avdekke og formulere behov samt gjennomføre ansettelsen. UiA har ansvar for å legge til rette for kontakten til de relevante studieretninger og studerende. </a:t>
            </a:r>
            <a:endParaRPr lang="nb-NO" b="0" i="0" dirty="0">
              <a:solidFill>
                <a:srgbClr val="000000"/>
              </a:solidFill>
              <a:effectLst/>
              <a:latin typeface="Segoe UI" panose="020B0502040204020203" pitchFamily="34" charset="0"/>
            </a:endParaRPr>
          </a:p>
          <a:p>
            <a:pPr algn="l" rtl="0" fontAlgn="base"/>
            <a:endParaRPr lang="nb-NO" sz="1800" b="1" i="1" dirty="0">
              <a:solidFill>
                <a:srgbClr val="2F5496"/>
              </a:solidFill>
              <a:effectLst/>
              <a:latin typeface="Calibri Light" panose="020F0302020204030204" pitchFamily="34" charset="0"/>
            </a:endParaRPr>
          </a:p>
          <a:p>
            <a:pPr algn="l" rtl="0" fontAlgn="base"/>
            <a:r>
              <a:rPr lang="nb-NO" sz="1800" b="1" i="1" dirty="0">
                <a:solidFill>
                  <a:srgbClr val="2F5496"/>
                </a:solidFill>
                <a:effectLst/>
                <a:latin typeface="Calibri Light" panose="020F0302020204030204" pitchFamily="34" charset="0"/>
              </a:rPr>
              <a:t>Forskningssamarbeid</a:t>
            </a:r>
            <a:r>
              <a:rPr lang="nb-NO" sz="1800" b="0" i="1" dirty="0">
                <a:solidFill>
                  <a:srgbClr val="2F5496"/>
                </a:solidFill>
                <a:effectLst/>
                <a:latin typeface="Calibri Light" panose="020F0302020204030204" pitchFamily="34" charset="0"/>
              </a:rPr>
              <a:t> </a:t>
            </a:r>
            <a:endParaRPr lang="nb-NO" b="0" i="1" dirty="0">
              <a:solidFill>
                <a:srgbClr val="2F5496"/>
              </a:solidFill>
              <a:effectLst/>
              <a:latin typeface="Segoe UI" panose="020B0502040204020203" pitchFamily="34" charset="0"/>
            </a:endParaRPr>
          </a:p>
          <a:p>
            <a:pPr algn="just" rtl="0" fontAlgn="base"/>
            <a:r>
              <a:rPr lang="nb-NO" sz="1800" b="0" i="0" dirty="0">
                <a:solidFill>
                  <a:srgbClr val="000000"/>
                </a:solidFill>
                <a:effectLst/>
                <a:latin typeface="Calibri" panose="020F0502020204030204" pitchFamily="34" charset="0"/>
              </a:rPr>
              <a:t>Dette er typisk felles søknader om økonomisk støtte til gjennomførelse av forskningsprosjekter av interesse for bedriften. Her har bedriften og UiA et felles ansvar for å identifisere ansatte som kan gå inn i et slik samarbeide og identifisere søknadsmuligheter. </a:t>
            </a:r>
            <a:endParaRPr lang="nb-NO" b="0" i="0" dirty="0">
              <a:solidFill>
                <a:srgbClr val="000000"/>
              </a:solidFill>
              <a:effectLst/>
              <a:latin typeface="Segoe UI" panose="020B0502040204020203" pitchFamily="34" charset="0"/>
            </a:endParaRPr>
          </a:p>
          <a:p>
            <a:pPr algn="l" rtl="0" fontAlgn="base"/>
            <a:endParaRPr lang="nb-NO" sz="1800" b="1" i="1" dirty="0">
              <a:solidFill>
                <a:srgbClr val="2F5496"/>
              </a:solidFill>
              <a:effectLst/>
              <a:latin typeface="Calibri Light" panose="020F0302020204030204" pitchFamily="34" charset="0"/>
            </a:endParaRPr>
          </a:p>
          <a:p>
            <a:pPr algn="l" rtl="0" fontAlgn="base"/>
            <a:r>
              <a:rPr lang="nb-NO" sz="1800" b="1" i="1" dirty="0">
                <a:solidFill>
                  <a:srgbClr val="2F5496"/>
                </a:solidFill>
                <a:effectLst/>
                <a:latin typeface="Calibri Light" panose="020F0302020204030204" pitchFamily="34" charset="0"/>
              </a:rPr>
              <a:t>Etter- og videreutdanning</a:t>
            </a:r>
            <a:r>
              <a:rPr lang="nb-NO" sz="1800" b="0" i="1" dirty="0">
                <a:solidFill>
                  <a:srgbClr val="2F5496"/>
                </a:solidFill>
                <a:effectLst/>
                <a:latin typeface="Calibri Light" panose="020F0302020204030204" pitchFamily="34" charset="0"/>
              </a:rPr>
              <a:t> </a:t>
            </a:r>
            <a:endParaRPr lang="nb-NO" b="0" i="1" dirty="0">
              <a:solidFill>
                <a:srgbClr val="2F5496"/>
              </a:solidFill>
              <a:effectLst/>
              <a:latin typeface="Segoe UI" panose="020B0502040204020203" pitchFamily="34" charset="0"/>
            </a:endParaRPr>
          </a:p>
          <a:p>
            <a:pPr algn="l" rtl="0" fontAlgn="base"/>
            <a:r>
              <a:rPr lang="nb-NO" sz="1800" b="0" i="0" dirty="0">
                <a:solidFill>
                  <a:srgbClr val="000000"/>
                </a:solidFill>
                <a:effectLst/>
                <a:latin typeface="Calibri" panose="020F0502020204030204" pitchFamily="34" charset="0"/>
              </a:rPr>
              <a:t>Her kan det være aktuelt å definere kompetansebehov og utvikle tilbud i henhold til dette. Her har UiA og virksomheten et felles ansvar. </a:t>
            </a:r>
            <a:endParaRPr lang="nb-NO" b="0" i="0" dirty="0">
              <a:solidFill>
                <a:srgbClr val="000000"/>
              </a:solidFill>
              <a:effectLst/>
              <a:latin typeface="Segoe UI" panose="020B0502040204020203" pitchFamily="34" charset="0"/>
            </a:endParaRPr>
          </a:p>
          <a:p>
            <a:pPr algn="l" rtl="0" fontAlgn="base"/>
            <a:endParaRPr lang="nb-NO" sz="1800" b="1" i="1" dirty="0">
              <a:solidFill>
                <a:srgbClr val="2F5496"/>
              </a:solidFill>
              <a:effectLst/>
              <a:latin typeface="Calibri Light" panose="020F0302020204030204" pitchFamily="34" charset="0"/>
            </a:endParaRPr>
          </a:p>
          <a:p>
            <a:pPr algn="l" rtl="0" fontAlgn="base"/>
            <a:r>
              <a:rPr lang="nb-NO" sz="1800" b="1" i="1" dirty="0">
                <a:solidFill>
                  <a:srgbClr val="2F5496"/>
                </a:solidFill>
                <a:effectLst/>
                <a:latin typeface="Calibri Light" panose="020F0302020204030204" pitchFamily="34" charset="0"/>
              </a:rPr>
              <a:t>Felles konferanser/workshops/seminarer mm</a:t>
            </a:r>
            <a:r>
              <a:rPr lang="nb-NO" sz="1800" b="0" i="1" dirty="0">
                <a:solidFill>
                  <a:srgbClr val="2F5496"/>
                </a:solidFill>
                <a:effectLst/>
                <a:latin typeface="Calibri Light" panose="020F0302020204030204" pitchFamily="34" charset="0"/>
              </a:rPr>
              <a:t> </a:t>
            </a:r>
            <a:endParaRPr lang="nb-NO" b="0" i="1" dirty="0">
              <a:solidFill>
                <a:srgbClr val="2F5496"/>
              </a:solidFill>
              <a:effectLst/>
              <a:latin typeface="Segoe UI" panose="020B0502040204020203" pitchFamily="34" charset="0"/>
            </a:endParaRPr>
          </a:p>
          <a:p>
            <a:pPr algn="just" rtl="0" fontAlgn="base"/>
            <a:r>
              <a:rPr lang="nb-NO" sz="1800" b="0" i="0" dirty="0">
                <a:solidFill>
                  <a:srgbClr val="000000"/>
                </a:solidFill>
                <a:effectLst/>
                <a:latin typeface="Calibri" panose="020F0502020204030204" pitchFamily="34" charset="0"/>
              </a:rPr>
              <a:t>Det kan være ønskelig å ha felles arrangementer for å synliggjøre kompetansemiljøet i regionen eller </a:t>
            </a:r>
            <a:r>
              <a:rPr lang="nb-NO" sz="1800" b="0" i="0" dirty="0" err="1">
                <a:solidFill>
                  <a:srgbClr val="000000"/>
                </a:solidFill>
                <a:effectLst/>
                <a:latin typeface="Calibri" panose="020F0502020204030204" pitchFamily="34" charset="0"/>
              </a:rPr>
              <a:t>fasilitere</a:t>
            </a:r>
            <a:r>
              <a:rPr lang="nb-NO" sz="1800" b="0" i="0" dirty="0">
                <a:solidFill>
                  <a:srgbClr val="000000"/>
                </a:solidFill>
                <a:effectLst/>
                <a:latin typeface="Calibri" panose="020F0502020204030204" pitchFamily="34" charset="0"/>
              </a:rPr>
              <a:t> erfaringsutveksling.  </a:t>
            </a:r>
            <a:endParaRPr lang="nb-NO" b="0" i="0" dirty="0">
              <a:solidFill>
                <a:srgbClr val="000000"/>
              </a:solidFill>
              <a:effectLst/>
              <a:latin typeface="Segoe UI" panose="020B0502040204020203" pitchFamily="34" charset="0"/>
            </a:endParaRPr>
          </a:p>
          <a:p>
            <a:pPr algn="l" rtl="0" fontAlgn="base"/>
            <a:endParaRPr lang="nb-NO" sz="1800" b="1" i="1" dirty="0">
              <a:solidFill>
                <a:srgbClr val="2F5496"/>
              </a:solidFill>
              <a:effectLst/>
              <a:latin typeface="Calibri Light" panose="020F0302020204030204" pitchFamily="34" charset="0"/>
            </a:endParaRPr>
          </a:p>
          <a:p>
            <a:pPr algn="l" rtl="0" fontAlgn="base"/>
            <a:r>
              <a:rPr lang="nb-NO" sz="1800" b="1" i="1" dirty="0">
                <a:solidFill>
                  <a:srgbClr val="2F5496"/>
                </a:solidFill>
                <a:effectLst/>
                <a:latin typeface="Calibri Light" panose="020F0302020204030204" pitchFamily="34" charset="0"/>
              </a:rPr>
              <a:t>Positiv omtale</a:t>
            </a:r>
            <a:r>
              <a:rPr lang="nb-NO" sz="1800" b="0" i="1" dirty="0">
                <a:solidFill>
                  <a:srgbClr val="2F5496"/>
                </a:solidFill>
                <a:effectLst/>
                <a:latin typeface="Calibri Light" panose="020F0302020204030204" pitchFamily="34" charset="0"/>
              </a:rPr>
              <a:t> </a:t>
            </a:r>
            <a:endParaRPr lang="nb-NO" b="0" i="1" dirty="0">
              <a:solidFill>
                <a:srgbClr val="2F5496"/>
              </a:solidFill>
              <a:effectLst/>
              <a:latin typeface="Segoe UI" panose="020B0502040204020203" pitchFamily="34" charset="0"/>
            </a:endParaRPr>
          </a:p>
          <a:p>
            <a:pPr algn="just" rtl="0" fontAlgn="base"/>
            <a:r>
              <a:rPr lang="nb-NO" sz="1800" b="0" i="0" dirty="0">
                <a:solidFill>
                  <a:srgbClr val="000000"/>
                </a:solidFill>
                <a:effectLst/>
                <a:latin typeface="Calibri" panose="020F0502020204030204" pitchFamily="34" charset="0"/>
              </a:rPr>
              <a:t>Dette kan avtales ad-hoc. Det er UiA’s ansvar å ta kontakt og anmode om uttalelser i forbindelse med eksponering av studier, forskningsgrupper, studentaktiviteter og andre spesifikke initiativ der bedriften har et positivt inntrykk. </a:t>
            </a:r>
            <a:endParaRPr lang="nb-NO" b="0" i="0" dirty="0">
              <a:solidFill>
                <a:srgbClr val="000000"/>
              </a:solidFill>
              <a:effectLst/>
              <a:latin typeface="Segoe UI" panose="020B0502040204020203" pitchFamily="34" charset="0"/>
            </a:endParaRPr>
          </a:p>
          <a:p>
            <a:endParaRPr lang="nb-NO" dirty="0"/>
          </a:p>
        </p:txBody>
      </p:sp>
      <p:sp>
        <p:nvSpPr>
          <p:cNvPr id="4" name="Slide Number Placeholder 3"/>
          <p:cNvSpPr>
            <a:spLocks noGrp="1"/>
          </p:cNvSpPr>
          <p:nvPr>
            <p:ph type="sldNum" sz="quarter" idx="5"/>
          </p:nvPr>
        </p:nvSpPr>
        <p:spPr/>
        <p:txBody>
          <a:bodyPr/>
          <a:lstStyle/>
          <a:p>
            <a:fld id="{1EBEB604-C9F2-B44F-BBD0-B423C6B3A96A}" type="slidenum">
              <a:rPr lang="nb-NO" smtClean="0"/>
              <a:t>3</a:t>
            </a:fld>
            <a:endParaRPr lang="nb-NO"/>
          </a:p>
        </p:txBody>
      </p:sp>
    </p:spTree>
    <p:extLst>
      <p:ext uri="{BB962C8B-B14F-4D97-AF65-F5344CB8AC3E}">
        <p14:creationId xmlns:p14="http://schemas.microsoft.com/office/powerpoint/2010/main" val="22336978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EBEB604-C9F2-B44F-BBD0-B423C6B3A96A}" type="slidenum">
              <a:rPr lang="nb-NO" smtClean="0"/>
              <a:t>4</a:t>
            </a:fld>
            <a:endParaRPr lang="nb-NO"/>
          </a:p>
        </p:txBody>
      </p:sp>
    </p:spTree>
    <p:extLst>
      <p:ext uri="{BB962C8B-B14F-4D97-AF65-F5344CB8AC3E}">
        <p14:creationId xmlns:p14="http://schemas.microsoft.com/office/powerpoint/2010/main" val="332962091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Rød logo">
    <p:spTree>
      <p:nvGrpSpPr>
        <p:cNvPr id="1" name=""/>
        <p:cNvGrpSpPr/>
        <p:nvPr/>
      </p:nvGrpSpPr>
      <p:grpSpPr>
        <a:xfrm>
          <a:off x="0" y="0"/>
          <a:ext cx="0" cy="0"/>
          <a:chOff x="0" y="0"/>
          <a:chExt cx="0" cy="0"/>
        </a:xfrm>
      </p:grpSpPr>
      <p:pic>
        <p:nvPicPr>
          <p:cNvPr id="6" name="Bilde 5" descr="Et bilde som inneholder objekt&#10;&#10;&#10;&#10;Automatisk generert beskrivelse">
            <a:extLst>
              <a:ext uri="{FF2B5EF4-FFF2-40B4-BE49-F238E27FC236}">
                <a16:creationId xmlns:a16="http://schemas.microsoft.com/office/drawing/2014/main" id="{F28135A9-7864-EA42-BC35-11CA46B6CBC0}"/>
              </a:ext>
            </a:extLst>
          </p:cNvPr>
          <p:cNvPicPr>
            <a:picLocks noChangeAspect="1"/>
          </p:cNvPicPr>
          <p:nvPr userDrawn="1"/>
        </p:nvPicPr>
        <p:blipFill>
          <a:blip r:embed="rId2"/>
          <a:stretch>
            <a:fillRect/>
          </a:stretch>
        </p:blipFill>
        <p:spPr>
          <a:xfrm>
            <a:off x="3765550" y="2901950"/>
            <a:ext cx="4660900" cy="1054100"/>
          </a:xfrm>
          <a:prstGeom prst="rect">
            <a:avLst/>
          </a:prstGeom>
        </p:spPr>
      </p:pic>
    </p:spTree>
    <p:extLst>
      <p:ext uri="{BB962C8B-B14F-4D97-AF65-F5344CB8AC3E}">
        <p14:creationId xmlns:p14="http://schemas.microsoft.com/office/powerpoint/2010/main" val="5133287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ACA2F30-5B48-0D4B-A64D-C11205F3E28A}"/>
              </a:ext>
            </a:extLst>
          </p:cNvPr>
          <p:cNvSpPr>
            <a:spLocks noGrp="1"/>
          </p:cNvSpPr>
          <p:nvPr>
            <p:ph type="title"/>
          </p:nvPr>
        </p:nvSpPr>
        <p:spPr>
          <a:xfrm>
            <a:off x="1086678" y="365125"/>
            <a:ext cx="10267122" cy="1325563"/>
          </a:xfrm>
        </p:spPr>
        <p:txBody>
          <a:bodyPr/>
          <a:lstStyle>
            <a:lvl1pPr>
              <a:defRPr>
                <a:solidFill>
                  <a:srgbClr val="D2002B"/>
                </a:solidFill>
              </a:defRPr>
            </a:lvl1pPr>
          </a:lstStyle>
          <a:p>
            <a:r>
              <a:rPr lang="nb-NO"/>
              <a:t>Klikk for å redigere tittelstil</a:t>
            </a:r>
          </a:p>
        </p:txBody>
      </p:sp>
      <p:sp>
        <p:nvSpPr>
          <p:cNvPr id="3" name="Plassholder for innhold 2">
            <a:extLst>
              <a:ext uri="{FF2B5EF4-FFF2-40B4-BE49-F238E27FC236}">
                <a16:creationId xmlns:a16="http://schemas.microsoft.com/office/drawing/2014/main" id="{80FB60E4-9D32-0846-B8BB-D8ACEE6ED189}"/>
              </a:ext>
            </a:extLst>
          </p:cNvPr>
          <p:cNvSpPr>
            <a:spLocks noGrp="1"/>
          </p:cNvSpPr>
          <p:nvPr>
            <p:ph sz="half" idx="1"/>
          </p:nvPr>
        </p:nvSpPr>
        <p:spPr>
          <a:xfrm>
            <a:off x="1086678" y="1825625"/>
            <a:ext cx="4933122" cy="4351338"/>
          </a:xfrm>
        </p:spPr>
        <p:txBody>
          <a:bodyPr>
            <a:normAutofit/>
          </a:bodyPr>
          <a:lstStyle>
            <a:lvl1pPr>
              <a:defRPr sz="2000" b="0">
                <a:solidFill>
                  <a:schemeClr val="tx1">
                    <a:lumMod val="95000"/>
                    <a:lumOff val="5000"/>
                  </a:schemeClr>
                </a:solidFill>
              </a:defRPr>
            </a:lvl1pPr>
          </a:lstStyle>
          <a:p>
            <a:r>
              <a:rPr lang="nb-NO"/>
              <a:t>Rediger tekststiler i malen
Andre nivå
Tredje nivå
Fjerde nivå
Femte nivå</a:t>
            </a:r>
          </a:p>
        </p:txBody>
      </p:sp>
      <p:sp>
        <p:nvSpPr>
          <p:cNvPr id="4" name="Plassholder for innhold 3">
            <a:extLst>
              <a:ext uri="{FF2B5EF4-FFF2-40B4-BE49-F238E27FC236}">
                <a16:creationId xmlns:a16="http://schemas.microsoft.com/office/drawing/2014/main" id="{4A7ACAD7-72B5-0D48-840B-452B3A1E131C}"/>
              </a:ext>
            </a:extLst>
          </p:cNvPr>
          <p:cNvSpPr>
            <a:spLocks noGrp="1"/>
          </p:cNvSpPr>
          <p:nvPr>
            <p:ph sz="half" idx="2"/>
          </p:nvPr>
        </p:nvSpPr>
        <p:spPr>
          <a:xfrm>
            <a:off x="6420676" y="1825625"/>
            <a:ext cx="4933123" cy="4351338"/>
          </a:xfrm>
        </p:spPr>
        <p:txBody>
          <a:bodyPr>
            <a:normAutofit/>
          </a:bodyPr>
          <a:lstStyle>
            <a:lvl1pPr>
              <a:defRPr sz="2000" b="0">
                <a:solidFill>
                  <a:schemeClr val="tx1">
                    <a:lumMod val="95000"/>
                    <a:lumOff val="5000"/>
                  </a:schemeClr>
                </a:solidFill>
              </a:defRPr>
            </a:lvl1pPr>
          </a:lstStyle>
          <a:p>
            <a:r>
              <a:rPr lang="nb-NO"/>
              <a:t>Rediger tekststiler i malen
Andre nivå
Tredje nivå
Fjerde nivå
Femte nivå</a:t>
            </a:r>
          </a:p>
        </p:txBody>
      </p:sp>
      <p:pic>
        <p:nvPicPr>
          <p:cNvPr id="7" name="Bilde 6">
            <a:extLst>
              <a:ext uri="{FF2B5EF4-FFF2-40B4-BE49-F238E27FC236}">
                <a16:creationId xmlns:a16="http://schemas.microsoft.com/office/drawing/2014/main" id="{D197341D-3588-5C46-8574-6F5019C0FF1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42768" y="6073079"/>
            <a:ext cx="1022976" cy="427605"/>
          </a:xfrm>
          <a:prstGeom prst="rect">
            <a:avLst/>
          </a:prstGeom>
        </p:spPr>
      </p:pic>
    </p:spTree>
    <p:extLst>
      <p:ext uri="{BB962C8B-B14F-4D97-AF65-F5344CB8AC3E}">
        <p14:creationId xmlns:p14="http://schemas.microsoft.com/office/powerpoint/2010/main" val="24716956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ullskjermbilde">
    <p:spTree>
      <p:nvGrpSpPr>
        <p:cNvPr id="1" name=""/>
        <p:cNvGrpSpPr/>
        <p:nvPr/>
      </p:nvGrpSpPr>
      <p:grpSpPr>
        <a:xfrm>
          <a:off x="0" y="0"/>
          <a:ext cx="0" cy="0"/>
          <a:chOff x="0" y="0"/>
          <a:chExt cx="0" cy="0"/>
        </a:xfrm>
      </p:grpSpPr>
      <p:sp>
        <p:nvSpPr>
          <p:cNvPr id="7" name="Plassholder for bilde 6">
            <a:extLst>
              <a:ext uri="{FF2B5EF4-FFF2-40B4-BE49-F238E27FC236}">
                <a16:creationId xmlns:a16="http://schemas.microsoft.com/office/drawing/2014/main" id="{6650CA9E-144D-2B4B-8399-F29546F1AF91}"/>
              </a:ext>
            </a:extLst>
          </p:cNvPr>
          <p:cNvSpPr>
            <a:spLocks noGrp="1"/>
          </p:cNvSpPr>
          <p:nvPr>
            <p:ph type="pic" sz="quarter" idx="10" hasCustomPrompt="1"/>
          </p:nvPr>
        </p:nvSpPr>
        <p:spPr>
          <a:xfrm>
            <a:off x="0" y="0"/>
            <a:ext cx="12192000" cy="6858000"/>
          </a:xfrm>
        </p:spPr>
        <p:txBody>
          <a:bodyPr/>
          <a:lstStyle>
            <a:lvl1pPr>
              <a:defRPr>
                <a:solidFill>
                  <a:schemeClr val="tx1">
                    <a:alpha val="74000"/>
                  </a:schemeClr>
                </a:solidFill>
              </a:defRPr>
            </a:lvl1pPr>
          </a:lstStyle>
          <a:p>
            <a:r>
              <a:rPr lang="nb-NO"/>
              <a:t>Slipp et bilde her</a:t>
            </a:r>
          </a:p>
        </p:txBody>
      </p:sp>
      <p:sp>
        <p:nvSpPr>
          <p:cNvPr id="2" name="Tittel 1">
            <a:extLst>
              <a:ext uri="{FF2B5EF4-FFF2-40B4-BE49-F238E27FC236}">
                <a16:creationId xmlns:a16="http://schemas.microsoft.com/office/drawing/2014/main" id="{B155B4C0-4369-4842-A92C-0BEF7F141946}"/>
              </a:ext>
            </a:extLst>
          </p:cNvPr>
          <p:cNvSpPr>
            <a:spLocks noGrp="1"/>
          </p:cNvSpPr>
          <p:nvPr>
            <p:ph type="title"/>
          </p:nvPr>
        </p:nvSpPr>
        <p:spPr>
          <a:xfrm>
            <a:off x="838200" y="1330325"/>
            <a:ext cx="10515600" cy="1325563"/>
          </a:xfrm>
        </p:spPr>
        <p:txBody>
          <a:bodyPr>
            <a:normAutofit/>
          </a:bodyPr>
          <a:lstStyle>
            <a:lvl1pPr>
              <a:defRPr sz="6000">
                <a:solidFill>
                  <a:srgbClr val="D2002B"/>
                </a:solidFill>
              </a:defRPr>
            </a:lvl1pPr>
          </a:lstStyle>
          <a:p>
            <a:r>
              <a:rPr lang="nb-NO"/>
              <a:t>Klikk for å redigere tittelstil</a:t>
            </a:r>
          </a:p>
        </p:txBody>
      </p:sp>
      <p:pic>
        <p:nvPicPr>
          <p:cNvPr id="6" name="Bilde 5">
            <a:extLst>
              <a:ext uri="{FF2B5EF4-FFF2-40B4-BE49-F238E27FC236}">
                <a16:creationId xmlns:a16="http://schemas.microsoft.com/office/drawing/2014/main" id="{DDDD14DF-A6E8-464B-9DFA-D66A7CDBFF3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42768" y="6073079"/>
            <a:ext cx="1022976" cy="427605"/>
          </a:xfrm>
          <a:prstGeom prst="rect">
            <a:avLst/>
          </a:prstGeom>
        </p:spPr>
      </p:pic>
    </p:spTree>
    <p:extLst>
      <p:ext uri="{BB962C8B-B14F-4D97-AF65-F5344CB8AC3E}">
        <p14:creationId xmlns:p14="http://schemas.microsoft.com/office/powerpoint/2010/main" val="42776303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erson">
    <p:bg>
      <p:bgPr>
        <a:solidFill>
          <a:schemeClr val="bg1"/>
        </a:solidFill>
        <a:effectLst/>
      </p:bgPr>
    </p:bg>
    <p:spTree>
      <p:nvGrpSpPr>
        <p:cNvPr id="1" name=""/>
        <p:cNvGrpSpPr/>
        <p:nvPr/>
      </p:nvGrpSpPr>
      <p:grpSpPr>
        <a:xfrm>
          <a:off x="0" y="0"/>
          <a:ext cx="0" cy="0"/>
          <a:chOff x="0" y="0"/>
          <a:chExt cx="0" cy="0"/>
        </a:xfrm>
      </p:grpSpPr>
      <p:sp>
        <p:nvSpPr>
          <p:cNvPr id="3" name="Rektangel 2"/>
          <p:cNvSpPr/>
          <p:nvPr userDrawn="1"/>
        </p:nvSpPr>
        <p:spPr>
          <a:xfrm>
            <a:off x="0" y="1"/>
            <a:ext cx="12192000" cy="2805695"/>
          </a:xfrm>
          <a:prstGeom prst="rect">
            <a:avLst/>
          </a:prstGeom>
          <a:solidFill>
            <a:srgbClr val="F2F3F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2400"/>
          </a:p>
        </p:txBody>
      </p:sp>
      <p:pic>
        <p:nvPicPr>
          <p:cNvPr id="14" name="Bilde 1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02237" y="1000124"/>
            <a:ext cx="2440153" cy="3050191"/>
          </a:xfrm>
          <a:prstGeom prst="rect">
            <a:avLst/>
          </a:prstGeom>
        </p:spPr>
      </p:pic>
      <p:sp>
        <p:nvSpPr>
          <p:cNvPr id="2" name="Title 1"/>
          <p:cNvSpPr>
            <a:spLocks noGrp="1"/>
          </p:cNvSpPr>
          <p:nvPr>
            <p:ph type="title" hasCustomPrompt="1"/>
          </p:nvPr>
        </p:nvSpPr>
        <p:spPr>
          <a:xfrm>
            <a:off x="3972124" y="1499784"/>
            <a:ext cx="7983499" cy="1143000"/>
          </a:xfrm>
          <a:noFill/>
          <a:ln>
            <a:noFill/>
          </a:ln>
        </p:spPr>
        <p:txBody>
          <a:bodyPr>
            <a:normAutofit/>
          </a:bodyPr>
          <a:lstStyle>
            <a:lvl1pPr algn="l">
              <a:defRPr sz="4000" b="1">
                <a:solidFill>
                  <a:srgbClr val="D2002B"/>
                </a:solidFill>
              </a:defRPr>
            </a:lvl1pPr>
          </a:lstStyle>
          <a:p>
            <a:r>
              <a:rPr lang="nb-NO"/>
              <a:t>Navn navn</a:t>
            </a:r>
            <a:endParaRPr lang="en-US"/>
          </a:p>
        </p:txBody>
      </p:sp>
      <p:sp>
        <p:nvSpPr>
          <p:cNvPr id="15" name="Plassholder for tekst 14"/>
          <p:cNvSpPr>
            <a:spLocks noGrp="1"/>
          </p:cNvSpPr>
          <p:nvPr>
            <p:ph type="body" sz="quarter" idx="10" hasCustomPrompt="1"/>
          </p:nvPr>
        </p:nvSpPr>
        <p:spPr>
          <a:xfrm>
            <a:off x="3971562" y="1000125"/>
            <a:ext cx="7975879" cy="469055"/>
          </a:xfrm>
        </p:spPr>
        <p:txBody>
          <a:bodyPr>
            <a:noAutofit/>
          </a:bodyPr>
          <a:lstStyle>
            <a:lvl1pPr marL="0" indent="0" algn="l">
              <a:buNone/>
              <a:defRPr sz="2667" b="0" baseline="0">
                <a:solidFill>
                  <a:schemeClr val="tx1">
                    <a:lumMod val="95000"/>
                    <a:lumOff val="5000"/>
                  </a:schemeClr>
                </a:solidFill>
              </a:defRPr>
            </a:lvl1pPr>
            <a:lvl2pPr marL="609585" indent="0">
              <a:buNone/>
              <a:defRPr sz="2667"/>
            </a:lvl2pPr>
            <a:lvl3pPr marL="1219170" indent="0">
              <a:buNone/>
              <a:defRPr sz="2667"/>
            </a:lvl3pPr>
            <a:lvl4pPr marL="1828754" indent="0">
              <a:buNone/>
              <a:defRPr sz="2667"/>
            </a:lvl4pPr>
            <a:lvl5pPr marL="2438339" indent="0">
              <a:buNone/>
              <a:defRPr sz="2667"/>
            </a:lvl5pPr>
          </a:lstStyle>
          <a:p>
            <a:pPr lvl="0"/>
            <a:r>
              <a:rPr lang="nb-NO"/>
              <a:t>Fakultet</a:t>
            </a:r>
          </a:p>
        </p:txBody>
      </p:sp>
      <p:sp>
        <p:nvSpPr>
          <p:cNvPr id="5" name="Plassholder for bilde 4"/>
          <p:cNvSpPr>
            <a:spLocks noGrp="1"/>
          </p:cNvSpPr>
          <p:nvPr>
            <p:ph type="pic" sz="quarter" idx="11" hasCustomPrompt="1"/>
          </p:nvPr>
        </p:nvSpPr>
        <p:spPr>
          <a:xfrm>
            <a:off x="1099928" y="1000125"/>
            <a:ext cx="2442461" cy="3050191"/>
          </a:xfrm>
        </p:spPr>
        <p:txBody>
          <a:bodyPr/>
          <a:lstStyle>
            <a:lvl1pPr>
              <a:defRPr baseline="0"/>
            </a:lvl1pPr>
          </a:lstStyle>
          <a:p>
            <a:r>
              <a:rPr lang="nb-NO"/>
              <a:t>Dra inn bilde</a:t>
            </a:r>
          </a:p>
        </p:txBody>
      </p:sp>
      <p:sp>
        <p:nvSpPr>
          <p:cNvPr id="19" name="Plassholder for tekst 18"/>
          <p:cNvSpPr>
            <a:spLocks noGrp="1"/>
          </p:cNvSpPr>
          <p:nvPr>
            <p:ph type="body" sz="quarter" idx="12" hasCustomPrompt="1"/>
          </p:nvPr>
        </p:nvSpPr>
        <p:spPr>
          <a:xfrm>
            <a:off x="3975651" y="3552172"/>
            <a:ext cx="7975879" cy="2578213"/>
          </a:xfrm>
        </p:spPr>
        <p:txBody>
          <a:bodyPr>
            <a:normAutofit/>
          </a:bodyPr>
          <a:lstStyle>
            <a:lvl1pPr marL="0" indent="0">
              <a:buNone/>
              <a:defRPr sz="2800">
                <a:solidFill>
                  <a:srgbClr val="141E28"/>
                </a:solidFill>
              </a:defRPr>
            </a:lvl1pPr>
          </a:lstStyle>
          <a:p>
            <a:pPr lvl="0"/>
            <a:r>
              <a:rPr lang="nb-NO"/>
              <a:t>Beskrivelse</a:t>
            </a:r>
          </a:p>
        </p:txBody>
      </p:sp>
      <p:sp>
        <p:nvSpPr>
          <p:cNvPr id="20" name="Plassholder for tekst 14"/>
          <p:cNvSpPr>
            <a:spLocks noGrp="1"/>
          </p:cNvSpPr>
          <p:nvPr>
            <p:ph type="body" sz="quarter" idx="13" hasCustomPrompt="1"/>
          </p:nvPr>
        </p:nvSpPr>
        <p:spPr>
          <a:xfrm>
            <a:off x="3971561" y="2994120"/>
            <a:ext cx="7975880" cy="418984"/>
          </a:xfrm>
        </p:spPr>
        <p:txBody>
          <a:bodyPr>
            <a:noAutofit/>
          </a:bodyPr>
          <a:lstStyle>
            <a:lvl1pPr marL="0" indent="0" algn="l">
              <a:buNone/>
              <a:defRPr sz="2400" b="0" baseline="0">
                <a:solidFill>
                  <a:srgbClr val="141E28"/>
                </a:solidFill>
              </a:defRPr>
            </a:lvl1pPr>
            <a:lvl2pPr marL="609585" indent="0">
              <a:buNone/>
              <a:defRPr sz="2667"/>
            </a:lvl2pPr>
            <a:lvl3pPr marL="1219170" indent="0">
              <a:buNone/>
              <a:defRPr sz="2667"/>
            </a:lvl3pPr>
            <a:lvl4pPr marL="1828754" indent="0">
              <a:buNone/>
              <a:defRPr sz="2667"/>
            </a:lvl4pPr>
            <a:lvl5pPr marL="2438339" indent="0">
              <a:buNone/>
              <a:defRPr sz="2667"/>
            </a:lvl5pPr>
          </a:lstStyle>
          <a:p>
            <a:pPr lvl="0"/>
            <a:r>
              <a:rPr lang="nb-NO"/>
              <a:t>Dato</a:t>
            </a:r>
          </a:p>
        </p:txBody>
      </p:sp>
      <p:pic>
        <p:nvPicPr>
          <p:cNvPr id="12" name="Bilde 11">
            <a:extLst>
              <a:ext uri="{FF2B5EF4-FFF2-40B4-BE49-F238E27FC236}">
                <a16:creationId xmlns:a16="http://schemas.microsoft.com/office/drawing/2014/main" id="{602F63FA-675E-D540-9D05-CFDFF921A59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42768" y="6073079"/>
            <a:ext cx="1022976" cy="427605"/>
          </a:xfrm>
          <a:prstGeom prst="rect">
            <a:avLst/>
          </a:prstGeom>
        </p:spPr>
      </p:pic>
    </p:spTree>
    <p:extLst>
      <p:ext uri="{BB962C8B-B14F-4D97-AF65-F5344CB8AC3E}">
        <p14:creationId xmlns:p14="http://schemas.microsoft.com/office/powerpoint/2010/main" val="41649111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BEC76104-09FF-124D-96F5-7E24E2687FE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42768" y="6073079"/>
            <a:ext cx="1022976" cy="427605"/>
          </a:xfrm>
          <a:prstGeom prst="rect">
            <a:avLst/>
          </a:prstGeom>
        </p:spPr>
      </p:pic>
    </p:spTree>
    <p:extLst>
      <p:ext uri="{BB962C8B-B14F-4D97-AF65-F5344CB8AC3E}">
        <p14:creationId xmlns:p14="http://schemas.microsoft.com/office/powerpoint/2010/main" val="21089122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ogo på mørk bakgrunn">
    <p:bg>
      <p:bgPr>
        <a:solidFill>
          <a:srgbClr val="141E28"/>
        </a:solidFill>
        <a:effectLst/>
      </p:bgPr>
    </p:bg>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14C717CD-C564-444B-9B54-49514DB5E238}"/>
              </a:ext>
            </a:extLst>
          </p:cNvPr>
          <p:cNvPicPr>
            <a:picLocks noChangeAspect="1"/>
          </p:cNvPicPr>
          <p:nvPr userDrawn="1"/>
        </p:nvPicPr>
        <p:blipFill>
          <a:blip r:embed="rId2"/>
          <a:stretch>
            <a:fillRect/>
          </a:stretch>
        </p:blipFill>
        <p:spPr>
          <a:xfrm>
            <a:off x="3765550" y="2901950"/>
            <a:ext cx="4660900" cy="1054100"/>
          </a:xfrm>
          <a:prstGeom prst="rect">
            <a:avLst/>
          </a:prstGeom>
        </p:spPr>
      </p:pic>
    </p:spTree>
    <p:extLst>
      <p:ext uri="{BB962C8B-B14F-4D97-AF65-F5344CB8AC3E}">
        <p14:creationId xmlns:p14="http://schemas.microsoft.com/office/powerpoint/2010/main" val="23152402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ogo on dark background">
    <p:bg>
      <p:bgPr>
        <a:solidFill>
          <a:srgbClr val="141E28"/>
        </a:solidFill>
        <a:effectLst/>
      </p:bgPr>
    </p:bg>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2E5B0986-EDA4-E645-A2CC-7235DFEBFA32}"/>
              </a:ext>
            </a:extLst>
          </p:cNvPr>
          <p:cNvPicPr>
            <a:picLocks noChangeAspect="1"/>
          </p:cNvPicPr>
          <p:nvPr userDrawn="1"/>
        </p:nvPicPr>
        <p:blipFill>
          <a:blip r:embed="rId2"/>
          <a:stretch>
            <a:fillRect/>
          </a:stretch>
        </p:blipFill>
        <p:spPr>
          <a:xfrm>
            <a:off x="3771900" y="2997200"/>
            <a:ext cx="4648200" cy="863600"/>
          </a:xfrm>
          <a:prstGeom prst="rect">
            <a:avLst/>
          </a:prstGeom>
        </p:spPr>
      </p:pic>
    </p:spTree>
    <p:extLst>
      <p:ext uri="{BB962C8B-B14F-4D97-AF65-F5344CB8AC3E}">
        <p14:creationId xmlns:p14="http://schemas.microsoft.com/office/powerpoint/2010/main" val="25613272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Kap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00B2ABB-797D-6D4E-8B9C-7322AB6B5428}"/>
              </a:ext>
            </a:extLst>
          </p:cNvPr>
          <p:cNvSpPr>
            <a:spLocks noGrp="1"/>
          </p:cNvSpPr>
          <p:nvPr>
            <p:ph type="ctrTitle"/>
          </p:nvPr>
        </p:nvSpPr>
        <p:spPr>
          <a:xfrm>
            <a:off x="1524000" y="1122363"/>
            <a:ext cx="9144000" cy="2387600"/>
          </a:xfrm>
        </p:spPr>
        <p:txBody>
          <a:bodyPr anchor="b"/>
          <a:lstStyle>
            <a:lvl1pPr algn="ctr">
              <a:defRPr sz="6000">
                <a:solidFill>
                  <a:schemeClr val="bg1"/>
                </a:solidFill>
              </a:defRPr>
            </a:lvl1pPr>
          </a:lstStyle>
          <a:p>
            <a:r>
              <a:rPr lang="nb-NO"/>
              <a:t>Klikk for å redigere tittelstil</a:t>
            </a:r>
          </a:p>
        </p:txBody>
      </p:sp>
      <p:sp>
        <p:nvSpPr>
          <p:cNvPr id="3" name="Undertittel 2">
            <a:extLst>
              <a:ext uri="{FF2B5EF4-FFF2-40B4-BE49-F238E27FC236}">
                <a16:creationId xmlns:a16="http://schemas.microsoft.com/office/drawing/2014/main" id="{DC16EDBB-B8D9-674E-B664-6D4E9C1BB607}"/>
              </a:ext>
            </a:extLst>
          </p:cNvPr>
          <p:cNvSpPr>
            <a:spLocks noGrp="1"/>
          </p:cNvSpPr>
          <p:nvPr>
            <p:ph type="subTitle" idx="1"/>
          </p:nvPr>
        </p:nvSpPr>
        <p:spPr>
          <a:xfrm>
            <a:off x="1524000" y="3602038"/>
            <a:ext cx="9144000" cy="1655762"/>
          </a:xfrm>
        </p:spPr>
        <p:txBody>
          <a:bodyPr/>
          <a:lstStyle>
            <a:lvl1pPr marL="0" indent="0" algn="ctr">
              <a:buNone/>
              <a:defRPr sz="2400">
                <a:solidFill>
                  <a:srgbClr val="D2002B"/>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pic>
        <p:nvPicPr>
          <p:cNvPr id="5" name="Bilde 4" descr="Et bilde som inneholder utklipp&#10;&#10;&#10;&#10;Automatisk generert beskrivelse">
            <a:extLst>
              <a:ext uri="{FF2B5EF4-FFF2-40B4-BE49-F238E27FC236}">
                <a16:creationId xmlns:a16="http://schemas.microsoft.com/office/drawing/2014/main" id="{40AC5F36-DAB0-5C45-90DF-CC55D8411D9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5715" y="6177608"/>
            <a:ext cx="845435" cy="353393"/>
          </a:xfrm>
          <a:prstGeom prst="rect">
            <a:avLst/>
          </a:prstGeom>
        </p:spPr>
      </p:pic>
    </p:spTree>
    <p:extLst>
      <p:ext uri="{BB962C8B-B14F-4D97-AF65-F5344CB8AC3E}">
        <p14:creationId xmlns:p14="http://schemas.microsoft.com/office/powerpoint/2010/main" val="31121259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Kapittel uten logo">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00B2ABB-797D-6D4E-8B9C-7322AB6B5428}"/>
              </a:ext>
            </a:extLst>
          </p:cNvPr>
          <p:cNvSpPr>
            <a:spLocks noGrp="1"/>
          </p:cNvSpPr>
          <p:nvPr>
            <p:ph type="ctrTitle"/>
          </p:nvPr>
        </p:nvSpPr>
        <p:spPr>
          <a:xfrm>
            <a:off x="1524000" y="1765829"/>
            <a:ext cx="9144000" cy="2387600"/>
          </a:xfrm>
        </p:spPr>
        <p:txBody>
          <a:bodyPr anchor="b"/>
          <a:lstStyle>
            <a:lvl1pPr algn="ctr">
              <a:defRPr sz="6000">
                <a:solidFill>
                  <a:schemeClr val="bg1"/>
                </a:solidFill>
              </a:defRPr>
            </a:lvl1pPr>
          </a:lstStyle>
          <a:p>
            <a:r>
              <a:rPr lang="nb-NO"/>
              <a:t>Klikk for å redigere tittelstil</a:t>
            </a:r>
          </a:p>
        </p:txBody>
      </p:sp>
    </p:spTree>
    <p:extLst>
      <p:ext uri="{BB962C8B-B14F-4D97-AF65-F5344CB8AC3E}">
        <p14:creationId xmlns:p14="http://schemas.microsoft.com/office/powerpoint/2010/main" val="4039632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Punktlist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2C68AED-3A99-704D-8F97-DB2A70EDEE29}"/>
              </a:ext>
            </a:extLst>
          </p:cNvPr>
          <p:cNvSpPr>
            <a:spLocks noGrp="1"/>
          </p:cNvSpPr>
          <p:nvPr>
            <p:ph type="title"/>
          </p:nvPr>
        </p:nvSpPr>
        <p:spPr/>
        <p:txBody>
          <a:bodyPr/>
          <a:lstStyle>
            <a:lvl1pPr>
              <a:defRPr>
                <a:solidFill>
                  <a:srgbClr val="D2002B"/>
                </a:solidFill>
              </a:defRPr>
            </a:lvl1pPr>
          </a:lstStyle>
          <a:p>
            <a:r>
              <a:rPr lang="nb-NO"/>
              <a:t>Klikk for å redigere tittelstil</a:t>
            </a:r>
          </a:p>
        </p:txBody>
      </p:sp>
      <p:sp>
        <p:nvSpPr>
          <p:cNvPr id="3" name="Plassholder for innhold 2">
            <a:extLst>
              <a:ext uri="{FF2B5EF4-FFF2-40B4-BE49-F238E27FC236}">
                <a16:creationId xmlns:a16="http://schemas.microsoft.com/office/drawing/2014/main" id="{FE4A1D1D-C8A3-914A-83EF-30FC6150C8FB}"/>
              </a:ext>
            </a:extLst>
          </p:cNvPr>
          <p:cNvSpPr>
            <a:spLocks noGrp="1"/>
          </p:cNvSpPr>
          <p:nvPr>
            <p:ph idx="1" hasCustomPrompt="1"/>
          </p:nvPr>
        </p:nvSpPr>
        <p:spPr>
          <a:xfrm>
            <a:off x="961292" y="1825625"/>
            <a:ext cx="10392507" cy="3932080"/>
          </a:xfrm>
        </p:spPr>
        <p:txBody>
          <a:bodyPr>
            <a:normAutofit/>
          </a:bodyPr>
          <a:lstStyle>
            <a:lvl1pPr>
              <a:defRPr sz="2000" b="0">
                <a:solidFill>
                  <a:schemeClr val="bg1"/>
                </a:solidFill>
              </a:defRPr>
            </a:lvl1pPr>
            <a:lvl2pPr>
              <a:defRPr sz="1800">
                <a:solidFill>
                  <a:schemeClr val="bg1"/>
                </a:solidFill>
                <a:latin typeface="Helvetica" pitchFamily="2" charset="0"/>
              </a:defRPr>
            </a:lvl2pPr>
          </a:lstStyle>
          <a:p>
            <a:r>
              <a:rPr lang="nb-NO"/>
              <a:t>Rediger tekststiler i malen
Andre nivå
Tredje nivå
Fjerde nivå
Femte nivå</a:t>
            </a:r>
          </a:p>
          <a:p>
            <a:pPr lvl="1"/>
            <a:r>
              <a:rPr lang="nb-NO"/>
              <a:t>Punkt under punktet</a:t>
            </a:r>
          </a:p>
        </p:txBody>
      </p:sp>
      <p:sp>
        <p:nvSpPr>
          <p:cNvPr id="5" name="Plassholder for bunntekst 4">
            <a:extLst>
              <a:ext uri="{FF2B5EF4-FFF2-40B4-BE49-F238E27FC236}">
                <a16:creationId xmlns:a16="http://schemas.microsoft.com/office/drawing/2014/main" id="{76F18708-A87B-1B46-B96E-29C6E8ABB95D}"/>
              </a:ext>
            </a:extLst>
          </p:cNvPr>
          <p:cNvSpPr>
            <a:spLocks noGrp="1"/>
          </p:cNvSpPr>
          <p:nvPr>
            <p:ph type="ftr" sz="quarter" idx="11"/>
          </p:nvPr>
        </p:nvSpPr>
        <p:spPr>
          <a:xfrm>
            <a:off x="4038600" y="5892642"/>
            <a:ext cx="7315200" cy="365125"/>
          </a:xfrm>
          <a:prstGeom prst="rect">
            <a:avLst/>
          </a:prstGeom>
        </p:spPr>
        <p:txBody>
          <a:bodyPr/>
          <a:lstStyle>
            <a:lvl1pPr algn="r">
              <a:defRPr>
                <a:solidFill>
                  <a:srgbClr val="F2F3F6"/>
                </a:solidFill>
              </a:defRPr>
            </a:lvl1pPr>
          </a:lstStyle>
          <a:p>
            <a:r>
              <a:rPr lang="nb-NO"/>
              <a:t>Kildehenvisning</a:t>
            </a:r>
          </a:p>
        </p:txBody>
      </p:sp>
      <p:pic>
        <p:nvPicPr>
          <p:cNvPr id="8" name="Bilde 7" descr="Et bilde som inneholder utklipp&#10;&#10;&#10;&#10;Automatisk generert beskrivelse">
            <a:extLst>
              <a:ext uri="{FF2B5EF4-FFF2-40B4-BE49-F238E27FC236}">
                <a16:creationId xmlns:a16="http://schemas.microsoft.com/office/drawing/2014/main" id="{995F348C-0220-AA4D-B66A-C9C1EFC2B28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5715" y="6177608"/>
            <a:ext cx="845435" cy="353393"/>
          </a:xfrm>
          <a:prstGeom prst="rect">
            <a:avLst/>
          </a:prstGeom>
        </p:spPr>
      </p:pic>
    </p:spTree>
    <p:extLst>
      <p:ext uri="{BB962C8B-B14F-4D97-AF65-F5344CB8AC3E}">
        <p14:creationId xmlns:p14="http://schemas.microsoft.com/office/powerpoint/2010/main" val="35497909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Punktliste uten logo">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2C68AED-3A99-704D-8F97-DB2A70EDEE29}"/>
              </a:ext>
            </a:extLst>
          </p:cNvPr>
          <p:cNvSpPr>
            <a:spLocks noGrp="1"/>
          </p:cNvSpPr>
          <p:nvPr>
            <p:ph type="title"/>
          </p:nvPr>
        </p:nvSpPr>
        <p:spPr/>
        <p:txBody>
          <a:bodyPr/>
          <a:lstStyle>
            <a:lvl1pPr>
              <a:defRPr>
                <a:solidFill>
                  <a:srgbClr val="D2002B"/>
                </a:solidFill>
              </a:defRPr>
            </a:lvl1pPr>
          </a:lstStyle>
          <a:p>
            <a:r>
              <a:rPr lang="nb-NO"/>
              <a:t>Klikk for å redigere tittelstil</a:t>
            </a:r>
          </a:p>
        </p:txBody>
      </p:sp>
      <p:sp>
        <p:nvSpPr>
          <p:cNvPr id="3" name="Plassholder for innhold 2">
            <a:extLst>
              <a:ext uri="{FF2B5EF4-FFF2-40B4-BE49-F238E27FC236}">
                <a16:creationId xmlns:a16="http://schemas.microsoft.com/office/drawing/2014/main" id="{FE4A1D1D-C8A3-914A-83EF-30FC6150C8FB}"/>
              </a:ext>
            </a:extLst>
          </p:cNvPr>
          <p:cNvSpPr>
            <a:spLocks noGrp="1"/>
          </p:cNvSpPr>
          <p:nvPr>
            <p:ph idx="1" hasCustomPrompt="1"/>
          </p:nvPr>
        </p:nvSpPr>
        <p:spPr>
          <a:xfrm>
            <a:off x="961292" y="1825625"/>
            <a:ext cx="10392507" cy="3932080"/>
          </a:xfrm>
        </p:spPr>
        <p:txBody>
          <a:bodyPr>
            <a:normAutofit/>
          </a:bodyPr>
          <a:lstStyle>
            <a:lvl1pPr>
              <a:defRPr sz="2000" b="0">
                <a:solidFill>
                  <a:schemeClr val="bg1"/>
                </a:solidFill>
              </a:defRPr>
            </a:lvl1pPr>
            <a:lvl2pPr>
              <a:defRPr sz="1800">
                <a:solidFill>
                  <a:schemeClr val="bg1"/>
                </a:solidFill>
                <a:latin typeface="Helvetica" pitchFamily="2" charset="0"/>
              </a:defRPr>
            </a:lvl2pPr>
          </a:lstStyle>
          <a:p>
            <a:r>
              <a:rPr lang="nb-NO"/>
              <a:t>Rediger tekststiler i malen
Andre nivå
Tredje nivå
Fjerde nivå
Femte nivå</a:t>
            </a:r>
          </a:p>
          <a:p>
            <a:pPr lvl="1"/>
            <a:r>
              <a:rPr lang="nb-NO"/>
              <a:t>Punkt under punktet</a:t>
            </a:r>
          </a:p>
        </p:txBody>
      </p:sp>
    </p:spTree>
    <p:extLst>
      <p:ext uri="{BB962C8B-B14F-4D97-AF65-F5344CB8AC3E}">
        <p14:creationId xmlns:p14="http://schemas.microsoft.com/office/powerpoint/2010/main" val="40492617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ogo på rød bakgrunn">
    <p:bg>
      <p:bgPr>
        <a:solidFill>
          <a:srgbClr val="D2002B"/>
        </a:solidFill>
        <a:effectLst/>
      </p:bgPr>
    </p:bg>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14C717CD-C564-444B-9B54-49514DB5E238}"/>
              </a:ext>
            </a:extLst>
          </p:cNvPr>
          <p:cNvPicPr>
            <a:picLocks noChangeAspect="1"/>
          </p:cNvPicPr>
          <p:nvPr userDrawn="1"/>
        </p:nvPicPr>
        <p:blipFill>
          <a:blip r:embed="rId2"/>
          <a:stretch>
            <a:fillRect/>
          </a:stretch>
        </p:blipFill>
        <p:spPr>
          <a:xfrm>
            <a:off x="3765550" y="2901950"/>
            <a:ext cx="4660900" cy="1054100"/>
          </a:xfrm>
          <a:prstGeom prst="rect">
            <a:avLst/>
          </a:prstGeom>
        </p:spPr>
      </p:pic>
    </p:spTree>
    <p:extLst>
      <p:ext uri="{BB962C8B-B14F-4D97-AF65-F5344CB8AC3E}">
        <p14:creationId xmlns:p14="http://schemas.microsoft.com/office/powerpoint/2010/main" val="35025694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2_Punktlist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2C68AED-3A99-704D-8F97-DB2A70EDEE29}"/>
              </a:ext>
            </a:extLst>
          </p:cNvPr>
          <p:cNvSpPr>
            <a:spLocks noGrp="1"/>
          </p:cNvSpPr>
          <p:nvPr>
            <p:ph type="title"/>
          </p:nvPr>
        </p:nvSpPr>
        <p:spPr/>
        <p:txBody>
          <a:bodyPr/>
          <a:lstStyle>
            <a:lvl1pPr>
              <a:defRPr>
                <a:solidFill>
                  <a:srgbClr val="D2002B"/>
                </a:solidFill>
              </a:defRPr>
            </a:lvl1pPr>
          </a:lstStyle>
          <a:p>
            <a:r>
              <a:rPr lang="nb-NO"/>
              <a:t>Klikk for å redigere tittelstil</a:t>
            </a:r>
          </a:p>
        </p:txBody>
      </p:sp>
      <p:sp>
        <p:nvSpPr>
          <p:cNvPr id="3" name="Plassholder for innhold 2">
            <a:extLst>
              <a:ext uri="{FF2B5EF4-FFF2-40B4-BE49-F238E27FC236}">
                <a16:creationId xmlns:a16="http://schemas.microsoft.com/office/drawing/2014/main" id="{FE4A1D1D-C8A3-914A-83EF-30FC6150C8FB}"/>
              </a:ext>
            </a:extLst>
          </p:cNvPr>
          <p:cNvSpPr>
            <a:spLocks noGrp="1"/>
          </p:cNvSpPr>
          <p:nvPr>
            <p:ph idx="1" hasCustomPrompt="1"/>
          </p:nvPr>
        </p:nvSpPr>
        <p:spPr>
          <a:xfrm>
            <a:off x="961292" y="1825625"/>
            <a:ext cx="10392507" cy="3932080"/>
          </a:xfrm>
        </p:spPr>
        <p:txBody>
          <a:bodyPr>
            <a:normAutofit/>
          </a:bodyPr>
          <a:lstStyle>
            <a:lvl1pPr>
              <a:defRPr sz="2000" b="0" baseline="0">
                <a:solidFill>
                  <a:schemeClr val="bg1"/>
                </a:solidFill>
              </a:defRPr>
            </a:lvl1pPr>
            <a:lvl2pPr>
              <a:defRPr sz="1800">
                <a:solidFill>
                  <a:schemeClr val="bg1"/>
                </a:solidFill>
                <a:latin typeface="Helvetica" pitchFamily="2" charset="0"/>
              </a:defRPr>
            </a:lvl2pPr>
          </a:lstStyle>
          <a:p>
            <a:r>
              <a:rPr lang="nb-NO"/>
              <a:t>Rediger tekststiler i malen
Andre nivå
Tredje nivå
Fjerde nivå
Femte nivå</a:t>
            </a:r>
          </a:p>
          <a:p>
            <a:pPr lvl="1"/>
            <a:r>
              <a:rPr lang="nb-NO"/>
              <a:t>Punkt under punktet</a:t>
            </a:r>
          </a:p>
        </p:txBody>
      </p:sp>
      <p:sp>
        <p:nvSpPr>
          <p:cNvPr id="5" name="Plassholder for bunntekst 4">
            <a:extLst>
              <a:ext uri="{FF2B5EF4-FFF2-40B4-BE49-F238E27FC236}">
                <a16:creationId xmlns:a16="http://schemas.microsoft.com/office/drawing/2014/main" id="{76F18708-A87B-1B46-B96E-29C6E8ABB95D}"/>
              </a:ext>
            </a:extLst>
          </p:cNvPr>
          <p:cNvSpPr>
            <a:spLocks noGrp="1"/>
          </p:cNvSpPr>
          <p:nvPr>
            <p:ph type="ftr" sz="quarter" idx="11"/>
          </p:nvPr>
        </p:nvSpPr>
        <p:spPr>
          <a:xfrm>
            <a:off x="4038600" y="5892642"/>
            <a:ext cx="7315200" cy="365125"/>
          </a:xfrm>
          <a:prstGeom prst="rect">
            <a:avLst/>
          </a:prstGeom>
        </p:spPr>
        <p:txBody>
          <a:bodyPr/>
          <a:lstStyle>
            <a:lvl1pPr algn="r">
              <a:defRPr>
                <a:solidFill>
                  <a:srgbClr val="F2F3F6"/>
                </a:solidFill>
              </a:defRPr>
            </a:lvl1pPr>
          </a:lstStyle>
          <a:p>
            <a:r>
              <a:rPr lang="nb-NO"/>
              <a:t>Kildehenvisning</a:t>
            </a:r>
          </a:p>
        </p:txBody>
      </p:sp>
      <p:pic>
        <p:nvPicPr>
          <p:cNvPr id="8" name="Bilde 7" descr="Et bilde som inneholder utklipp&#10;&#10;&#10;&#10;Automatisk generert beskrivelse">
            <a:extLst>
              <a:ext uri="{FF2B5EF4-FFF2-40B4-BE49-F238E27FC236}">
                <a16:creationId xmlns:a16="http://schemas.microsoft.com/office/drawing/2014/main" id="{F6E08E09-E264-9443-98AB-C8A6486B981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5715" y="6177608"/>
            <a:ext cx="845435" cy="353393"/>
          </a:xfrm>
          <a:prstGeom prst="rect">
            <a:avLst/>
          </a:prstGeom>
        </p:spPr>
      </p:pic>
    </p:spTree>
    <p:extLst>
      <p:ext uri="{BB962C8B-B14F-4D97-AF65-F5344CB8AC3E}">
        <p14:creationId xmlns:p14="http://schemas.microsoft.com/office/powerpoint/2010/main" val="2028875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797979"/>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rgbClr val="797979"/>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Lst>
      </p:bldP>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kstinnho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FE4A1D1D-C8A3-914A-83EF-30FC6150C8FB}"/>
              </a:ext>
            </a:extLst>
          </p:cNvPr>
          <p:cNvSpPr>
            <a:spLocks noGrp="1"/>
          </p:cNvSpPr>
          <p:nvPr>
            <p:ph idx="1"/>
          </p:nvPr>
        </p:nvSpPr>
        <p:spPr>
          <a:xfrm>
            <a:off x="961292" y="949569"/>
            <a:ext cx="10392507" cy="4655100"/>
          </a:xfrm>
        </p:spPr>
        <p:txBody>
          <a:bodyPr>
            <a:normAutofit/>
          </a:bodyPr>
          <a:lstStyle>
            <a:lvl1pPr marL="0" indent="0">
              <a:buNone/>
              <a:defRPr sz="2000" b="0">
                <a:solidFill>
                  <a:schemeClr val="bg1"/>
                </a:solidFill>
              </a:defRPr>
            </a:lvl1pPr>
          </a:lstStyle>
          <a:p>
            <a:r>
              <a:rPr lang="nb-NO"/>
              <a:t>Rediger tekststiler i malen
Andre nivå
Tredje nivå
Fjerde nivå
Femte nivå</a:t>
            </a:r>
          </a:p>
        </p:txBody>
      </p:sp>
      <p:sp>
        <p:nvSpPr>
          <p:cNvPr id="5" name="Plassholder for bunntekst 4">
            <a:extLst>
              <a:ext uri="{FF2B5EF4-FFF2-40B4-BE49-F238E27FC236}">
                <a16:creationId xmlns:a16="http://schemas.microsoft.com/office/drawing/2014/main" id="{76F18708-A87B-1B46-B96E-29C6E8ABB95D}"/>
              </a:ext>
            </a:extLst>
          </p:cNvPr>
          <p:cNvSpPr>
            <a:spLocks noGrp="1"/>
          </p:cNvSpPr>
          <p:nvPr>
            <p:ph type="ftr" sz="quarter" idx="11"/>
          </p:nvPr>
        </p:nvSpPr>
        <p:spPr>
          <a:xfrm>
            <a:off x="4038600" y="5908431"/>
            <a:ext cx="7315200" cy="365125"/>
          </a:xfrm>
          <a:prstGeom prst="rect">
            <a:avLst/>
          </a:prstGeom>
        </p:spPr>
        <p:txBody>
          <a:bodyPr/>
          <a:lstStyle>
            <a:lvl1pPr algn="r">
              <a:defRPr>
                <a:solidFill>
                  <a:srgbClr val="F2F3F6"/>
                </a:solidFill>
              </a:defRPr>
            </a:lvl1pPr>
          </a:lstStyle>
          <a:p>
            <a:r>
              <a:rPr lang="nb-NO"/>
              <a:t>Kildehenvisning</a:t>
            </a:r>
          </a:p>
        </p:txBody>
      </p:sp>
      <p:pic>
        <p:nvPicPr>
          <p:cNvPr id="7" name="Bilde 6" descr="Et bilde som inneholder utklipp&#10;&#10;&#10;&#10;Automatisk generert beskrivelse">
            <a:extLst>
              <a:ext uri="{FF2B5EF4-FFF2-40B4-BE49-F238E27FC236}">
                <a16:creationId xmlns:a16="http://schemas.microsoft.com/office/drawing/2014/main" id="{6F05C61F-03A8-3342-A838-91F73842B5D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5715" y="6177608"/>
            <a:ext cx="845435" cy="353393"/>
          </a:xfrm>
          <a:prstGeom prst="rect">
            <a:avLst/>
          </a:prstGeom>
        </p:spPr>
      </p:pic>
    </p:spTree>
    <p:extLst>
      <p:ext uri="{BB962C8B-B14F-4D97-AF65-F5344CB8AC3E}">
        <p14:creationId xmlns:p14="http://schemas.microsoft.com/office/powerpoint/2010/main" val="3243781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Lst>
      </p:bldP>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Punktlist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2C68AED-3A99-704D-8F97-DB2A70EDEE29}"/>
              </a:ext>
            </a:extLst>
          </p:cNvPr>
          <p:cNvSpPr>
            <a:spLocks noGrp="1"/>
          </p:cNvSpPr>
          <p:nvPr>
            <p:ph type="title"/>
          </p:nvPr>
        </p:nvSpPr>
        <p:spPr/>
        <p:txBody>
          <a:bodyPr/>
          <a:lstStyle>
            <a:lvl1pPr>
              <a:defRPr>
                <a:solidFill>
                  <a:srgbClr val="D2002B"/>
                </a:solidFill>
              </a:defRPr>
            </a:lvl1pPr>
          </a:lstStyle>
          <a:p>
            <a:r>
              <a:rPr lang="nb-NO"/>
              <a:t>Klikk for å redigere tittelstil</a:t>
            </a:r>
          </a:p>
        </p:txBody>
      </p:sp>
      <p:sp>
        <p:nvSpPr>
          <p:cNvPr id="3" name="Plassholder for innhold 2">
            <a:extLst>
              <a:ext uri="{FF2B5EF4-FFF2-40B4-BE49-F238E27FC236}">
                <a16:creationId xmlns:a16="http://schemas.microsoft.com/office/drawing/2014/main" id="{FE4A1D1D-C8A3-914A-83EF-30FC6150C8FB}"/>
              </a:ext>
            </a:extLst>
          </p:cNvPr>
          <p:cNvSpPr>
            <a:spLocks noGrp="1"/>
          </p:cNvSpPr>
          <p:nvPr>
            <p:ph idx="1"/>
          </p:nvPr>
        </p:nvSpPr>
        <p:spPr>
          <a:xfrm>
            <a:off x="961293" y="1825625"/>
            <a:ext cx="4994030" cy="3895237"/>
          </a:xfrm>
        </p:spPr>
        <p:txBody>
          <a:bodyPr>
            <a:normAutofit/>
          </a:bodyPr>
          <a:lstStyle>
            <a:lvl1pPr>
              <a:defRPr sz="2000" b="0">
                <a:solidFill>
                  <a:schemeClr val="bg1"/>
                </a:solidFill>
              </a:defRPr>
            </a:lvl1pPr>
          </a:lstStyle>
          <a:p>
            <a:r>
              <a:rPr lang="nb-NO"/>
              <a:t>Rediger tekststiler i malen
Andre nivå
Tredje nivå
Fjerde nivå
Femte nivå</a:t>
            </a:r>
          </a:p>
        </p:txBody>
      </p:sp>
      <p:sp>
        <p:nvSpPr>
          <p:cNvPr id="5" name="Plassholder for bunntekst 4">
            <a:extLst>
              <a:ext uri="{FF2B5EF4-FFF2-40B4-BE49-F238E27FC236}">
                <a16:creationId xmlns:a16="http://schemas.microsoft.com/office/drawing/2014/main" id="{76F18708-A87B-1B46-B96E-29C6E8ABB95D}"/>
              </a:ext>
            </a:extLst>
          </p:cNvPr>
          <p:cNvSpPr>
            <a:spLocks noGrp="1"/>
          </p:cNvSpPr>
          <p:nvPr>
            <p:ph type="ftr" sz="quarter" idx="11"/>
          </p:nvPr>
        </p:nvSpPr>
        <p:spPr>
          <a:xfrm>
            <a:off x="4038600" y="5914414"/>
            <a:ext cx="7315200" cy="365125"/>
          </a:xfrm>
          <a:prstGeom prst="rect">
            <a:avLst/>
          </a:prstGeom>
        </p:spPr>
        <p:txBody>
          <a:bodyPr/>
          <a:lstStyle>
            <a:lvl1pPr algn="r">
              <a:defRPr/>
            </a:lvl1pPr>
          </a:lstStyle>
          <a:p>
            <a:r>
              <a:rPr lang="nb-NO"/>
              <a:t>Kildehenvisning</a:t>
            </a:r>
          </a:p>
        </p:txBody>
      </p:sp>
      <p:sp>
        <p:nvSpPr>
          <p:cNvPr id="6" name="Plassholder for bilde 5">
            <a:extLst>
              <a:ext uri="{FF2B5EF4-FFF2-40B4-BE49-F238E27FC236}">
                <a16:creationId xmlns:a16="http://schemas.microsoft.com/office/drawing/2014/main" id="{1EFC5E8F-8FFF-D146-B8A0-A4B8D30BECCB}"/>
              </a:ext>
            </a:extLst>
          </p:cNvPr>
          <p:cNvSpPr>
            <a:spLocks noGrp="1"/>
          </p:cNvSpPr>
          <p:nvPr>
            <p:ph type="pic" sz="quarter" idx="12"/>
          </p:nvPr>
        </p:nvSpPr>
        <p:spPr>
          <a:xfrm>
            <a:off x="6096000" y="1825625"/>
            <a:ext cx="5257800" cy="3895237"/>
          </a:xfrm>
        </p:spPr>
        <p:txBody>
          <a:bodyPr/>
          <a:lstStyle/>
          <a:p>
            <a:endParaRPr lang="nb-NO"/>
          </a:p>
        </p:txBody>
      </p:sp>
      <p:pic>
        <p:nvPicPr>
          <p:cNvPr id="9" name="Bilde 8" descr="Et bilde som inneholder utklipp&#10;&#10;&#10;&#10;Automatisk generert beskrivelse">
            <a:extLst>
              <a:ext uri="{FF2B5EF4-FFF2-40B4-BE49-F238E27FC236}">
                <a16:creationId xmlns:a16="http://schemas.microsoft.com/office/drawing/2014/main" id="{39096D7A-923D-4341-8EFF-A714749BE0F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5715" y="6177608"/>
            <a:ext cx="845435" cy="353393"/>
          </a:xfrm>
          <a:prstGeom prst="rect">
            <a:avLst/>
          </a:prstGeom>
        </p:spPr>
      </p:pic>
    </p:spTree>
    <p:extLst>
      <p:ext uri="{BB962C8B-B14F-4D97-AF65-F5344CB8AC3E}">
        <p14:creationId xmlns:p14="http://schemas.microsoft.com/office/powerpoint/2010/main" val="2309231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Lst>
      </p:bldP>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itat">
    <p:spTree>
      <p:nvGrpSpPr>
        <p:cNvPr id="1" name=""/>
        <p:cNvGrpSpPr/>
        <p:nvPr/>
      </p:nvGrpSpPr>
      <p:grpSpPr>
        <a:xfrm>
          <a:off x="0" y="0"/>
          <a:ext cx="0" cy="0"/>
          <a:chOff x="0" y="0"/>
          <a:chExt cx="0" cy="0"/>
        </a:xfrm>
      </p:grpSpPr>
      <p:sp>
        <p:nvSpPr>
          <p:cNvPr id="8" name="Plassholder for tekst 7">
            <a:extLst>
              <a:ext uri="{FF2B5EF4-FFF2-40B4-BE49-F238E27FC236}">
                <a16:creationId xmlns:a16="http://schemas.microsoft.com/office/drawing/2014/main" id="{313A3025-CD08-FD43-8BF8-D83B80F2D372}"/>
              </a:ext>
            </a:extLst>
          </p:cNvPr>
          <p:cNvSpPr>
            <a:spLocks noGrp="1"/>
          </p:cNvSpPr>
          <p:nvPr>
            <p:ph type="body" sz="quarter" idx="13" hasCustomPrompt="1"/>
          </p:nvPr>
        </p:nvSpPr>
        <p:spPr>
          <a:xfrm>
            <a:off x="991312" y="1917700"/>
            <a:ext cx="6486258" cy="2070100"/>
          </a:xfrm>
        </p:spPr>
        <p:txBody>
          <a:bodyPr anchor="b">
            <a:normAutofit/>
          </a:bodyPr>
          <a:lstStyle>
            <a:lvl1pPr marL="0" indent="0">
              <a:buNone/>
              <a:defRPr sz="3600">
                <a:solidFill>
                  <a:schemeClr val="bg1"/>
                </a:solidFill>
              </a:defRPr>
            </a:lvl1pPr>
          </a:lstStyle>
          <a:p>
            <a:r>
              <a:rPr lang="nb-NO"/>
              <a:t>Sitat fra kjent person</a:t>
            </a:r>
          </a:p>
        </p:txBody>
      </p:sp>
      <p:sp>
        <p:nvSpPr>
          <p:cNvPr id="12" name="Plassholder for tekst 11">
            <a:extLst>
              <a:ext uri="{FF2B5EF4-FFF2-40B4-BE49-F238E27FC236}">
                <a16:creationId xmlns:a16="http://schemas.microsoft.com/office/drawing/2014/main" id="{AD0A5E21-6A22-7D43-B2F4-6F47285A42E8}"/>
              </a:ext>
            </a:extLst>
          </p:cNvPr>
          <p:cNvSpPr>
            <a:spLocks noGrp="1"/>
          </p:cNvSpPr>
          <p:nvPr>
            <p:ph type="body" sz="quarter" idx="14" hasCustomPrompt="1"/>
          </p:nvPr>
        </p:nvSpPr>
        <p:spPr>
          <a:xfrm>
            <a:off x="991312" y="4203700"/>
            <a:ext cx="6486258" cy="482600"/>
          </a:xfrm>
        </p:spPr>
        <p:txBody>
          <a:bodyPr/>
          <a:lstStyle>
            <a:lvl1pPr marL="0" indent="0">
              <a:buNone/>
              <a:defRPr b="1">
                <a:solidFill>
                  <a:schemeClr val="bg1"/>
                </a:solidFill>
              </a:defRPr>
            </a:lvl1pPr>
          </a:lstStyle>
          <a:p>
            <a:r>
              <a:rPr lang="nb-NO"/>
              <a:t>Navn på person</a:t>
            </a:r>
          </a:p>
        </p:txBody>
      </p:sp>
      <p:sp>
        <p:nvSpPr>
          <p:cNvPr id="14" name="Plassholder for tekst 13">
            <a:extLst>
              <a:ext uri="{FF2B5EF4-FFF2-40B4-BE49-F238E27FC236}">
                <a16:creationId xmlns:a16="http://schemas.microsoft.com/office/drawing/2014/main" id="{C06D30DD-C9AA-A74E-8236-A55A61266FB6}"/>
              </a:ext>
            </a:extLst>
          </p:cNvPr>
          <p:cNvSpPr>
            <a:spLocks noGrp="1"/>
          </p:cNvSpPr>
          <p:nvPr>
            <p:ph type="body" sz="quarter" idx="15" hasCustomPrompt="1"/>
          </p:nvPr>
        </p:nvSpPr>
        <p:spPr>
          <a:xfrm>
            <a:off x="991312" y="4686300"/>
            <a:ext cx="6486258" cy="482600"/>
          </a:xfrm>
        </p:spPr>
        <p:txBody>
          <a:bodyPr>
            <a:normAutofit/>
          </a:bodyPr>
          <a:lstStyle>
            <a:lvl1pPr marL="0" indent="0">
              <a:buNone/>
              <a:defRPr sz="2000">
                <a:solidFill>
                  <a:schemeClr val="bg1"/>
                </a:solidFill>
              </a:defRPr>
            </a:lvl1pPr>
          </a:lstStyle>
          <a:p>
            <a:r>
              <a:rPr lang="nb-NO"/>
              <a:t>Tittel på person</a:t>
            </a:r>
          </a:p>
        </p:txBody>
      </p:sp>
      <p:sp>
        <p:nvSpPr>
          <p:cNvPr id="16" name="Plassholder for bilde 15">
            <a:extLst>
              <a:ext uri="{FF2B5EF4-FFF2-40B4-BE49-F238E27FC236}">
                <a16:creationId xmlns:a16="http://schemas.microsoft.com/office/drawing/2014/main" id="{C642F17B-7F49-F045-B8A0-848CC25C0D7F}"/>
              </a:ext>
            </a:extLst>
          </p:cNvPr>
          <p:cNvSpPr>
            <a:spLocks noGrp="1"/>
          </p:cNvSpPr>
          <p:nvPr>
            <p:ph type="pic" sz="quarter" idx="16" hasCustomPrompt="1"/>
          </p:nvPr>
        </p:nvSpPr>
        <p:spPr>
          <a:xfrm>
            <a:off x="7689791" y="1404938"/>
            <a:ext cx="3810000" cy="4302125"/>
          </a:xfrm>
        </p:spPr>
        <p:txBody>
          <a:bodyPr/>
          <a:lstStyle/>
          <a:p>
            <a:r>
              <a:rPr lang="nb-NO"/>
              <a:t>Bilde av person</a:t>
            </a:r>
          </a:p>
        </p:txBody>
      </p:sp>
      <p:pic>
        <p:nvPicPr>
          <p:cNvPr id="9" name="Bilde 8" descr="Et bilde som inneholder utklipp&#10;&#10;&#10;&#10;Automatisk generert beskrivelse">
            <a:extLst>
              <a:ext uri="{FF2B5EF4-FFF2-40B4-BE49-F238E27FC236}">
                <a16:creationId xmlns:a16="http://schemas.microsoft.com/office/drawing/2014/main" id="{63870086-9647-2149-9887-60DB2D78A6B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5715" y="6177608"/>
            <a:ext cx="845435" cy="353393"/>
          </a:xfrm>
          <a:prstGeom prst="rect">
            <a:avLst/>
          </a:prstGeom>
        </p:spPr>
      </p:pic>
    </p:spTree>
    <p:extLst>
      <p:ext uri="{BB962C8B-B14F-4D97-AF65-F5344CB8AC3E}">
        <p14:creationId xmlns:p14="http://schemas.microsoft.com/office/powerpoint/2010/main" val="25129462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Punktliste i to 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ACA2F30-5B48-0D4B-A64D-C11205F3E28A}"/>
              </a:ext>
            </a:extLst>
          </p:cNvPr>
          <p:cNvSpPr>
            <a:spLocks noGrp="1"/>
          </p:cNvSpPr>
          <p:nvPr>
            <p:ph type="title"/>
          </p:nvPr>
        </p:nvSpPr>
        <p:spPr>
          <a:xfrm>
            <a:off x="1086678" y="365125"/>
            <a:ext cx="10267122" cy="1325563"/>
          </a:xfrm>
        </p:spPr>
        <p:txBody>
          <a:bodyPr/>
          <a:lstStyle>
            <a:lvl1pPr>
              <a:defRPr>
                <a:solidFill>
                  <a:srgbClr val="D2002B"/>
                </a:solidFill>
              </a:defRPr>
            </a:lvl1pPr>
          </a:lstStyle>
          <a:p>
            <a:r>
              <a:rPr lang="nb-NO"/>
              <a:t>Klikk for å redigere tittelstil</a:t>
            </a:r>
          </a:p>
        </p:txBody>
      </p:sp>
      <p:sp>
        <p:nvSpPr>
          <p:cNvPr id="3" name="Plassholder for innhold 2">
            <a:extLst>
              <a:ext uri="{FF2B5EF4-FFF2-40B4-BE49-F238E27FC236}">
                <a16:creationId xmlns:a16="http://schemas.microsoft.com/office/drawing/2014/main" id="{80FB60E4-9D32-0846-B8BB-D8ACEE6ED189}"/>
              </a:ext>
            </a:extLst>
          </p:cNvPr>
          <p:cNvSpPr>
            <a:spLocks noGrp="1"/>
          </p:cNvSpPr>
          <p:nvPr>
            <p:ph sz="half" idx="1"/>
          </p:nvPr>
        </p:nvSpPr>
        <p:spPr>
          <a:xfrm>
            <a:off x="1086678" y="1825625"/>
            <a:ext cx="4933122" cy="4351338"/>
          </a:xfrm>
        </p:spPr>
        <p:txBody>
          <a:bodyPr>
            <a:normAutofit/>
          </a:bodyPr>
          <a:lstStyle>
            <a:lvl1pPr>
              <a:defRPr sz="2000" b="0">
                <a:solidFill>
                  <a:schemeClr val="bg1"/>
                </a:solidFill>
              </a:defRPr>
            </a:lvl1pPr>
          </a:lstStyle>
          <a:p>
            <a:r>
              <a:rPr lang="nb-NO"/>
              <a:t>Rediger tekststiler i malen
Andre nivå
Tredje nivå
Fjerde nivå
Femte nivå</a:t>
            </a:r>
          </a:p>
        </p:txBody>
      </p:sp>
      <p:sp>
        <p:nvSpPr>
          <p:cNvPr id="4" name="Plassholder for innhold 3">
            <a:extLst>
              <a:ext uri="{FF2B5EF4-FFF2-40B4-BE49-F238E27FC236}">
                <a16:creationId xmlns:a16="http://schemas.microsoft.com/office/drawing/2014/main" id="{4A7ACAD7-72B5-0D48-840B-452B3A1E131C}"/>
              </a:ext>
            </a:extLst>
          </p:cNvPr>
          <p:cNvSpPr>
            <a:spLocks noGrp="1"/>
          </p:cNvSpPr>
          <p:nvPr>
            <p:ph sz="half" idx="2"/>
          </p:nvPr>
        </p:nvSpPr>
        <p:spPr>
          <a:xfrm>
            <a:off x="6420676" y="1825625"/>
            <a:ext cx="4933123" cy="4351338"/>
          </a:xfrm>
        </p:spPr>
        <p:txBody>
          <a:bodyPr>
            <a:normAutofit/>
          </a:bodyPr>
          <a:lstStyle>
            <a:lvl1pPr>
              <a:defRPr sz="2000" b="0">
                <a:solidFill>
                  <a:schemeClr val="bg1"/>
                </a:solidFill>
              </a:defRPr>
            </a:lvl1pPr>
          </a:lstStyle>
          <a:p>
            <a:r>
              <a:rPr lang="nb-NO"/>
              <a:t>Rediger tekststiler i malen
Andre nivå
Tredje nivå
Fjerde nivå
Femte nivå</a:t>
            </a:r>
          </a:p>
        </p:txBody>
      </p:sp>
      <p:pic>
        <p:nvPicPr>
          <p:cNvPr id="8" name="Bilde 7" descr="Et bilde som inneholder utklipp&#10;&#10;&#10;&#10;Automatisk generert beskrivelse">
            <a:extLst>
              <a:ext uri="{FF2B5EF4-FFF2-40B4-BE49-F238E27FC236}">
                <a16:creationId xmlns:a16="http://schemas.microsoft.com/office/drawing/2014/main" id="{0A6FD52D-BF42-7B4D-842D-BD6F562A4B5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5715" y="6177608"/>
            <a:ext cx="845435" cy="353393"/>
          </a:xfrm>
          <a:prstGeom prst="rect">
            <a:avLst/>
          </a:prstGeom>
        </p:spPr>
      </p:pic>
    </p:spTree>
    <p:extLst>
      <p:ext uri="{BB962C8B-B14F-4D97-AF65-F5344CB8AC3E}">
        <p14:creationId xmlns:p14="http://schemas.microsoft.com/office/powerpoint/2010/main" val="16752805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ullskjermbilde">
    <p:spTree>
      <p:nvGrpSpPr>
        <p:cNvPr id="1" name=""/>
        <p:cNvGrpSpPr/>
        <p:nvPr/>
      </p:nvGrpSpPr>
      <p:grpSpPr>
        <a:xfrm>
          <a:off x="0" y="0"/>
          <a:ext cx="0" cy="0"/>
          <a:chOff x="0" y="0"/>
          <a:chExt cx="0" cy="0"/>
        </a:xfrm>
      </p:grpSpPr>
      <p:sp>
        <p:nvSpPr>
          <p:cNvPr id="7" name="Plassholder for bilde 6">
            <a:extLst>
              <a:ext uri="{FF2B5EF4-FFF2-40B4-BE49-F238E27FC236}">
                <a16:creationId xmlns:a16="http://schemas.microsoft.com/office/drawing/2014/main" id="{6650CA9E-144D-2B4B-8399-F29546F1AF91}"/>
              </a:ext>
            </a:extLst>
          </p:cNvPr>
          <p:cNvSpPr>
            <a:spLocks noGrp="1"/>
          </p:cNvSpPr>
          <p:nvPr>
            <p:ph type="pic" sz="quarter" idx="10" hasCustomPrompt="1"/>
          </p:nvPr>
        </p:nvSpPr>
        <p:spPr>
          <a:xfrm>
            <a:off x="0" y="0"/>
            <a:ext cx="12192000" cy="6858000"/>
          </a:xfrm>
        </p:spPr>
        <p:txBody>
          <a:bodyPr/>
          <a:lstStyle>
            <a:lvl1pPr>
              <a:defRPr>
                <a:solidFill>
                  <a:srgbClr val="F2F3F6">
                    <a:alpha val="74000"/>
                  </a:srgbClr>
                </a:solidFill>
              </a:defRPr>
            </a:lvl1pPr>
          </a:lstStyle>
          <a:p>
            <a:r>
              <a:rPr lang="nb-NO"/>
              <a:t>Slipp et bilde her</a:t>
            </a:r>
          </a:p>
        </p:txBody>
      </p:sp>
      <p:sp>
        <p:nvSpPr>
          <p:cNvPr id="2" name="Tittel 1">
            <a:extLst>
              <a:ext uri="{FF2B5EF4-FFF2-40B4-BE49-F238E27FC236}">
                <a16:creationId xmlns:a16="http://schemas.microsoft.com/office/drawing/2014/main" id="{B155B4C0-4369-4842-A92C-0BEF7F141946}"/>
              </a:ext>
            </a:extLst>
          </p:cNvPr>
          <p:cNvSpPr>
            <a:spLocks noGrp="1"/>
          </p:cNvSpPr>
          <p:nvPr>
            <p:ph type="title"/>
          </p:nvPr>
        </p:nvSpPr>
        <p:spPr>
          <a:xfrm>
            <a:off x="838200" y="1330325"/>
            <a:ext cx="10515600" cy="1325563"/>
          </a:xfrm>
        </p:spPr>
        <p:txBody>
          <a:bodyPr>
            <a:normAutofit/>
          </a:bodyPr>
          <a:lstStyle>
            <a:lvl1pPr>
              <a:defRPr sz="6000">
                <a:solidFill>
                  <a:schemeClr val="bg1"/>
                </a:solidFill>
              </a:defRPr>
            </a:lvl1pPr>
          </a:lstStyle>
          <a:p>
            <a:r>
              <a:rPr lang="nb-NO"/>
              <a:t>Klikk for å redigere tittelstil</a:t>
            </a:r>
          </a:p>
        </p:txBody>
      </p:sp>
      <p:pic>
        <p:nvPicPr>
          <p:cNvPr id="8" name="Bilde 7" descr="Et bilde som inneholder utklipp&#10;&#10;&#10;&#10;Automatisk generert beskrivelse">
            <a:extLst>
              <a:ext uri="{FF2B5EF4-FFF2-40B4-BE49-F238E27FC236}">
                <a16:creationId xmlns:a16="http://schemas.microsoft.com/office/drawing/2014/main" id="{8817D405-DD02-1A4E-A048-5ADA2D195EF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5715" y="6177608"/>
            <a:ext cx="845435" cy="353393"/>
          </a:xfrm>
          <a:prstGeom prst="rect">
            <a:avLst/>
          </a:prstGeom>
        </p:spPr>
      </p:pic>
    </p:spTree>
    <p:extLst>
      <p:ext uri="{BB962C8B-B14F-4D97-AF65-F5344CB8AC3E}">
        <p14:creationId xmlns:p14="http://schemas.microsoft.com/office/powerpoint/2010/main" val="21578628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Fullskjermbilde">
    <p:spTree>
      <p:nvGrpSpPr>
        <p:cNvPr id="1" name=""/>
        <p:cNvGrpSpPr/>
        <p:nvPr/>
      </p:nvGrpSpPr>
      <p:grpSpPr>
        <a:xfrm>
          <a:off x="0" y="0"/>
          <a:ext cx="0" cy="0"/>
          <a:chOff x="0" y="0"/>
          <a:chExt cx="0" cy="0"/>
        </a:xfrm>
      </p:grpSpPr>
      <p:sp>
        <p:nvSpPr>
          <p:cNvPr id="7" name="Plassholder for bilde 6">
            <a:extLst>
              <a:ext uri="{FF2B5EF4-FFF2-40B4-BE49-F238E27FC236}">
                <a16:creationId xmlns:a16="http://schemas.microsoft.com/office/drawing/2014/main" id="{6650CA9E-144D-2B4B-8399-F29546F1AF91}"/>
              </a:ext>
            </a:extLst>
          </p:cNvPr>
          <p:cNvSpPr>
            <a:spLocks noGrp="1"/>
          </p:cNvSpPr>
          <p:nvPr>
            <p:ph type="pic" sz="quarter" idx="10" hasCustomPrompt="1"/>
          </p:nvPr>
        </p:nvSpPr>
        <p:spPr>
          <a:xfrm>
            <a:off x="0" y="0"/>
            <a:ext cx="12192000" cy="6858000"/>
          </a:xfrm>
        </p:spPr>
        <p:txBody>
          <a:bodyPr/>
          <a:lstStyle>
            <a:lvl1pPr>
              <a:defRPr>
                <a:solidFill>
                  <a:srgbClr val="F2F3F6">
                    <a:alpha val="74000"/>
                  </a:srgbClr>
                </a:solidFill>
              </a:defRPr>
            </a:lvl1pPr>
          </a:lstStyle>
          <a:p>
            <a:r>
              <a:rPr lang="nb-NO"/>
              <a:t>Slipp et bilde her</a:t>
            </a:r>
          </a:p>
        </p:txBody>
      </p:sp>
      <p:sp>
        <p:nvSpPr>
          <p:cNvPr id="2" name="Tittel 1">
            <a:extLst>
              <a:ext uri="{FF2B5EF4-FFF2-40B4-BE49-F238E27FC236}">
                <a16:creationId xmlns:a16="http://schemas.microsoft.com/office/drawing/2014/main" id="{B155B4C0-4369-4842-A92C-0BEF7F141946}"/>
              </a:ext>
            </a:extLst>
          </p:cNvPr>
          <p:cNvSpPr>
            <a:spLocks noGrp="1"/>
          </p:cNvSpPr>
          <p:nvPr>
            <p:ph type="title"/>
          </p:nvPr>
        </p:nvSpPr>
        <p:spPr>
          <a:xfrm>
            <a:off x="838200" y="1330325"/>
            <a:ext cx="10515600" cy="1325563"/>
          </a:xfrm>
        </p:spPr>
        <p:txBody>
          <a:bodyPr>
            <a:normAutofit/>
          </a:bodyPr>
          <a:lstStyle>
            <a:lvl1pPr>
              <a:defRPr sz="6000">
                <a:solidFill>
                  <a:schemeClr val="bg1"/>
                </a:solidFill>
              </a:defRPr>
            </a:lvl1pPr>
          </a:lstStyle>
          <a:p>
            <a:r>
              <a:rPr lang="nb-NO"/>
              <a:t>Klikk for å redigere tittelstil</a:t>
            </a:r>
          </a:p>
        </p:txBody>
      </p:sp>
    </p:spTree>
    <p:extLst>
      <p:ext uri="{BB962C8B-B14F-4D97-AF65-F5344CB8AC3E}">
        <p14:creationId xmlns:p14="http://schemas.microsoft.com/office/powerpoint/2010/main" val="37990830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erson">
    <p:bg>
      <p:bgPr>
        <a:solidFill>
          <a:srgbClr val="141E28"/>
        </a:solidFill>
        <a:effectLst/>
      </p:bgPr>
    </p:bg>
    <p:spTree>
      <p:nvGrpSpPr>
        <p:cNvPr id="1" name=""/>
        <p:cNvGrpSpPr/>
        <p:nvPr/>
      </p:nvGrpSpPr>
      <p:grpSpPr>
        <a:xfrm>
          <a:off x="0" y="0"/>
          <a:ext cx="0" cy="0"/>
          <a:chOff x="0" y="0"/>
          <a:chExt cx="0" cy="0"/>
        </a:xfrm>
      </p:grpSpPr>
      <p:pic>
        <p:nvPicPr>
          <p:cNvPr id="14" name="Bilde 1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02237" y="607410"/>
            <a:ext cx="2440153" cy="3050191"/>
          </a:xfrm>
          <a:prstGeom prst="rect">
            <a:avLst/>
          </a:prstGeom>
        </p:spPr>
      </p:pic>
      <p:sp>
        <p:nvSpPr>
          <p:cNvPr id="2" name="Title 1"/>
          <p:cNvSpPr>
            <a:spLocks noGrp="1"/>
          </p:cNvSpPr>
          <p:nvPr>
            <p:ph type="title" hasCustomPrompt="1"/>
          </p:nvPr>
        </p:nvSpPr>
        <p:spPr>
          <a:xfrm>
            <a:off x="3972124" y="1499784"/>
            <a:ext cx="7983499" cy="1143000"/>
          </a:xfrm>
          <a:noFill/>
          <a:ln>
            <a:noFill/>
          </a:ln>
        </p:spPr>
        <p:txBody>
          <a:bodyPr>
            <a:normAutofit/>
          </a:bodyPr>
          <a:lstStyle>
            <a:lvl1pPr algn="l">
              <a:defRPr sz="4267" b="1">
                <a:solidFill>
                  <a:schemeClr val="bg1"/>
                </a:solidFill>
              </a:defRPr>
            </a:lvl1pPr>
          </a:lstStyle>
          <a:p>
            <a:r>
              <a:rPr lang="nb-NO"/>
              <a:t>Navn navn</a:t>
            </a:r>
            <a:endParaRPr lang="en-US"/>
          </a:p>
        </p:txBody>
      </p:sp>
      <p:sp>
        <p:nvSpPr>
          <p:cNvPr id="15" name="Plassholder for tekst 14"/>
          <p:cNvSpPr>
            <a:spLocks noGrp="1"/>
          </p:cNvSpPr>
          <p:nvPr>
            <p:ph type="body" sz="quarter" idx="10" hasCustomPrompt="1"/>
          </p:nvPr>
        </p:nvSpPr>
        <p:spPr>
          <a:xfrm>
            <a:off x="3971562" y="1000125"/>
            <a:ext cx="7975879" cy="469055"/>
          </a:xfrm>
        </p:spPr>
        <p:txBody>
          <a:bodyPr>
            <a:noAutofit/>
          </a:bodyPr>
          <a:lstStyle>
            <a:lvl1pPr marL="0" indent="0" algn="l">
              <a:buNone/>
              <a:defRPr sz="2667" b="1" baseline="0">
                <a:solidFill>
                  <a:schemeClr val="bg1">
                    <a:lumMod val="75000"/>
                  </a:schemeClr>
                </a:solidFill>
              </a:defRPr>
            </a:lvl1pPr>
            <a:lvl2pPr marL="609585" indent="0">
              <a:buNone/>
              <a:defRPr sz="2667"/>
            </a:lvl2pPr>
            <a:lvl3pPr marL="1219170" indent="0">
              <a:buNone/>
              <a:defRPr sz="2667"/>
            </a:lvl3pPr>
            <a:lvl4pPr marL="1828754" indent="0">
              <a:buNone/>
              <a:defRPr sz="2667"/>
            </a:lvl4pPr>
            <a:lvl5pPr marL="2438339" indent="0">
              <a:buNone/>
              <a:defRPr sz="2667"/>
            </a:lvl5pPr>
          </a:lstStyle>
          <a:p>
            <a:pPr lvl="0"/>
            <a:r>
              <a:rPr lang="nb-NO"/>
              <a:t>Fakultet</a:t>
            </a:r>
          </a:p>
        </p:txBody>
      </p:sp>
      <p:sp>
        <p:nvSpPr>
          <p:cNvPr id="5" name="Plassholder for bilde 4"/>
          <p:cNvSpPr>
            <a:spLocks noGrp="1"/>
          </p:cNvSpPr>
          <p:nvPr>
            <p:ph type="pic" sz="quarter" idx="11" hasCustomPrompt="1"/>
          </p:nvPr>
        </p:nvSpPr>
        <p:spPr>
          <a:xfrm>
            <a:off x="1099928" y="1000125"/>
            <a:ext cx="2442461" cy="3050191"/>
          </a:xfrm>
        </p:spPr>
        <p:txBody>
          <a:bodyPr/>
          <a:lstStyle>
            <a:lvl1pPr>
              <a:defRPr baseline="0"/>
            </a:lvl1pPr>
          </a:lstStyle>
          <a:p>
            <a:r>
              <a:rPr lang="nb-NO"/>
              <a:t>Dra inn bilde</a:t>
            </a:r>
          </a:p>
        </p:txBody>
      </p:sp>
      <p:sp>
        <p:nvSpPr>
          <p:cNvPr id="19" name="Plassholder for tekst 18"/>
          <p:cNvSpPr>
            <a:spLocks noGrp="1"/>
          </p:cNvSpPr>
          <p:nvPr>
            <p:ph type="body" sz="quarter" idx="12" hasCustomPrompt="1"/>
          </p:nvPr>
        </p:nvSpPr>
        <p:spPr>
          <a:xfrm>
            <a:off x="3975651" y="3552172"/>
            <a:ext cx="7975879" cy="2578213"/>
          </a:xfrm>
        </p:spPr>
        <p:txBody>
          <a:bodyPr>
            <a:normAutofit/>
          </a:bodyPr>
          <a:lstStyle>
            <a:lvl1pPr marL="0" indent="0">
              <a:buNone/>
              <a:defRPr sz="3200">
                <a:solidFill>
                  <a:schemeClr val="bg1"/>
                </a:solidFill>
              </a:defRPr>
            </a:lvl1pPr>
          </a:lstStyle>
          <a:p>
            <a:pPr lvl="0"/>
            <a:r>
              <a:rPr lang="nb-NO"/>
              <a:t>Beskrivelse</a:t>
            </a:r>
          </a:p>
        </p:txBody>
      </p:sp>
      <p:sp>
        <p:nvSpPr>
          <p:cNvPr id="20" name="Plassholder for tekst 14"/>
          <p:cNvSpPr>
            <a:spLocks noGrp="1"/>
          </p:cNvSpPr>
          <p:nvPr>
            <p:ph type="body" sz="quarter" idx="13" hasCustomPrompt="1"/>
          </p:nvPr>
        </p:nvSpPr>
        <p:spPr>
          <a:xfrm>
            <a:off x="3971561" y="2994120"/>
            <a:ext cx="7975880" cy="418984"/>
          </a:xfrm>
        </p:spPr>
        <p:txBody>
          <a:bodyPr>
            <a:noAutofit/>
          </a:bodyPr>
          <a:lstStyle>
            <a:lvl1pPr marL="0" indent="0" algn="l">
              <a:buNone/>
              <a:defRPr sz="2400" b="0" baseline="0">
                <a:solidFill>
                  <a:schemeClr val="bg1"/>
                </a:solidFill>
              </a:defRPr>
            </a:lvl1pPr>
            <a:lvl2pPr marL="609585" indent="0">
              <a:buNone/>
              <a:defRPr sz="2667"/>
            </a:lvl2pPr>
            <a:lvl3pPr marL="1219170" indent="0">
              <a:buNone/>
              <a:defRPr sz="2667"/>
            </a:lvl3pPr>
            <a:lvl4pPr marL="1828754" indent="0">
              <a:buNone/>
              <a:defRPr sz="2667"/>
            </a:lvl4pPr>
            <a:lvl5pPr marL="2438339" indent="0">
              <a:buNone/>
              <a:defRPr sz="2667"/>
            </a:lvl5pPr>
          </a:lstStyle>
          <a:p>
            <a:pPr lvl="0"/>
            <a:r>
              <a:rPr lang="nb-NO"/>
              <a:t>Dato</a:t>
            </a:r>
          </a:p>
        </p:txBody>
      </p:sp>
      <p:pic>
        <p:nvPicPr>
          <p:cNvPr id="9" name="Bilde 8" descr="Et bilde som inneholder utklipp&#10;&#10;&#10;&#10;Automatisk generert beskrivelse">
            <a:extLst>
              <a:ext uri="{FF2B5EF4-FFF2-40B4-BE49-F238E27FC236}">
                <a16:creationId xmlns:a16="http://schemas.microsoft.com/office/drawing/2014/main" id="{98E18A76-A0BB-614A-9106-5C1E47C0C81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80658" y="5951218"/>
            <a:ext cx="845435" cy="353393"/>
          </a:xfrm>
          <a:prstGeom prst="rect">
            <a:avLst/>
          </a:prstGeom>
        </p:spPr>
      </p:pic>
    </p:spTree>
    <p:extLst>
      <p:ext uri="{BB962C8B-B14F-4D97-AF65-F5344CB8AC3E}">
        <p14:creationId xmlns:p14="http://schemas.microsoft.com/office/powerpoint/2010/main" val="30278537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pic>
        <p:nvPicPr>
          <p:cNvPr id="4" name="Bilde 3" descr="Et bilde som inneholder utklipp&#10;&#10;&#10;&#10;Automatisk generert beskrivelse">
            <a:extLst>
              <a:ext uri="{FF2B5EF4-FFF2-40B4-BE49-F238E27FC236}">
                <a16:creationId xmlns:a16="http://schemas.microsoft.com/office/drawing/2014/main" id="{61FD7C88-6343-784C-AA84-28EE43BEC36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5715" y="6177608"/>
            <a:ext cx="845435" cy="353393"/>
          </a:xfrm>
          <a:prstGeom prst="rect">
            <a:avLst/>
          </a:prstGeom>
        </p:spPr>
      </p:pic>
    </p:spTree>
    <p:extLst>
      <p:ext uri="{BB962C8B-B14F-4D97-AF65-F5344CB8AC3E}">
        <p14:creationId xmlns:p14="http://schemas.microsoft.com/office/powerpoint/2010/main" val="8208618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87318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ed logo">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C3D1DC64-24A8-7C45-B7B6-71B1E06786B8}"/>
              </a:ext>
            </a:extLst>
          </p:cNvPr>
          <p:cNvPicPr>
            <a:picLocks noChangeAspect="1"/>
          </p:cNvPicPr>
          <p:nvPr userDrawn="1"/>
        </p:nvPicPr>
        <p:blipFill>
          <a:blip r:embed="rId2"/>
          <a:stretch>
            <a:fillRect/>
          </a:stretch>
        </p:blipFill>
        <p:spPr>
          <a:xfrm>
            <a:off x="3771900" y="2997200"/>
            <a:ext cx="4648200" cy="863600"/>
          </a:xfrm>
          <a:prstGeom prst="rect">
            <a:avLst/>
          </a:prstGeom>
        </p:spPr>
      </p:pic>
    </p:spTree>
    <p:extLst>
      <p:ext uri="{BB962C8B-B14F-4D97-AF65-F5344CB8AC3E}">
        <p14:creationId xmlns:p14="http://schemas.microsoft.com/office/powerpoint/2010/main" val="12672025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ogo on red background">
    <p:bg>
      <p:bgPr>
        <a:solidFill>
          <a:srgbClr val="D2002B"/>
        </a:solidFill>
        <a:effectLst/>
      </p:bgPr>
    </p:bg>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2E5B0986-EDA4-E645-A2CC-7235DFEBFA32}"/>
              </a:ext>
            </a:extLst>
          </p:cNvPr>
          <p:cNvPicPr>
            <a:picLocks noChangeAspect="1"/>
          </p:cNvPicPr>
          <p:nvPr userDrawn="1"/>
        </p:nvPicPr>
        <p:blipFill>
          <a:blip r:embed="rId2"/>
          <a:stretch>
            <a:fillRect/>
          </a:stretch>
        </p:blipFill>
        <p:spPr>
          <a:xfrm>
            <a:off x="3771900" y="2997200"/>
            <a:ext cx="4648200" cy="863600"/>
          </a:xfrm>
          <a:prstGeom prst="rect">
            <a:avLst/>
          </a:prstGeom>
        </p:spPr>
      </p:pic>
    </p:spTree>
    <p:extLst>
      <p:ext uri="{BB962C8B-B14F-4D97-AF65-F5344CB8AC3E}">
        <p14:creationId xmlns:p14="http://schemas.microsoft.com/office/powerpoint/2010/main" val="26700523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Kap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00B2ABB-797D-6D4E-8B9C-7322AB6B5428}"/>
              </a:ext>
            </a:extLst>
          </p:cNvPr>
          <p:cNvSpPr>
            <a:spLocks noGrp="1"/>
          </p:cNvSpPr>
          <p:nvPr>
            <p:ph type="ctrTitle"/>
          </p:nvPr>
        </p:nvSpPr>
        <p:spPr>
          <a:xfrm>
            <a:off x="1524000" y="1122363"/>
            <a:ext cx="9144000" cy="2387600"/>
          </a:xfrm>
        </p:spPr>
        <p:txBody>
          <a:bodyPr anchor="b"/>
          <a:lstStyle>
            <a:lvl1pPr algn="ctr">
              <a:defRPr sz="6000">
                <a:solidFill>
                  <a:srgbClr val="D2002B"/>
                </a:solidFill>
              </a:defRPr>
            </a:lvl1pPr>
          </a:lstStyle>
          <a:p>
            <a:r>
              <a:rPr lang="nb-NO"/>
              <a:t>Klikk for å redigere tittelstil</a:t>
            </a:r>
          </a:p>
        </p:txBody>
      </p:sp>
      <p:sp>
        <p:nvSpPr>
          <p:cNvPr id="3" name="Undertittel 2">
            <a:extLst>
              <a:ext uri="{FF2B5EF4-FFF2-40B4-BE49-F238E27FC236}">
                <a16:creationId xmlns:a16="http://schemas.microsoft.com/office/drawing/2014/main" id="{DC16EDBB-B8D9-674E-B664-6D4E9C1BB607}"/>
              </a:ext>
            </a:extLst>
          </p:cNvPr>
          <p:cNvSpPr>
            <a:spLocks noGrp="1"/>
          </p:cNvSpPr>
          <p:nvPr>
            <p:ph type="subTitle" idx="1"/>
          </p:nvPr>
        </p:nvSpPr>
        <p:spPr>
          <a:xfrm>
            <a:off x="1524000" y="3602038"/>
            <a:ext cx="9144000" cy="1655762"/>
          </a:xfrm>
        </p:spPr>
        <p:txBody>
          <a:bodyPr/>
          <a:lstStyle>
            <a:lvl1pPr marL="0" indent="0" algn="ctr">
              <a:buNone/>
              <a:defRPr sz="2400">
                <a:solidFill>
                  <a:schemeClr val="tx1">
                    <a:lumMod val="95000"/>
                    <a:lumOff val="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pic>
        <p:nvPicPr>
          <p:cNvPr id="5" name="Bilde 4">
            <a:extLst>
              <a:ext uri="{FF2B5EF4-FFF2-40B4-BE49-F238E27FC236}">
                <a16:creationId xmlns:a16="http://schemas.microsoft.com/office/drawing/2014/main" id="{911BBE4A-C00E-5649-91D8-9C0E408B4ED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42768" y="6073079"/>
            <a:ext cx="1022976" cy="427605"/>
          </a:xfrm>
          <a:prstGeom prst="rect">
            <a:avLst/>
          </a:prstGeom>
        </p:spPr>
      </p:pic>
    </p:spTree>
    <p:extLst>
      <p:ext uri="{BB962C8B-B14F-4D97-AF65-F5344CB8AC3E}">
        <p14:creationId xmlns:p14="http://schemas.microsoft.com/office/powerpoint/2010/main" val="20835601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Punktlist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2C68AED-3A99-704D-8F97-DB2A70EDEE29}"/>
              </a:ext>
            </a:extLst>
          </p:cNvPr>
          <p:cNvSpPr>
            <a:spLocks noGrp="1"/>
          </p:cNvSpPr>
          <p:nvPr>
            <p:ph type="title"/>
          </p:nvPr>
        </p:nvSpPr>
        <p:spPr/>
        <p:txBody>
          <a:bodyPr/>
          <a:lstStyle>
            <a:lvl1pPr>
              <a:defRPr>
                <a:solidFill>
                  <a:srgbClr val="D2002B"/>
                </a:solidFill>
              </a:defRPr>
            </a:lvl1pPr>
          </a:lstStyle>
          <a:p>
            <a:r>
              <a:rPr lang="nb-NO"/>
              <a:t>Klikk for å redigere tittelstil</a:t>
            </a:r>
          </a:p>
        </p:txBody>
      </p:sp>
      <p:sp>
        <p:nvSpPr>
          <p:cNvPr id="3" name="Plassholder for innhold 2">
            <a:extLst>
              <a:ext uri="{FF2B5EF4-FFF2-40B4-BE49-F238E27FC236}">
                <a16:creationId xmlns:a16="http://schemas.microsoft.com/office/drawing/2014/main" id="{FE4A1D1D-C8A3-914A-83EF-30FC6150C8FB}"/>
              </a:ext>
            </a:extLst>
          </p:cNvPr>
          <p:cNvSpPr>
            <a:spLocks noGrp="1"/>
          </p:cNvSpPr>
          <p:nvPr>
            <p:ph idx="1"/>
          </p:nvPr>
        </p:nvSpPr>
        <p:spPr/>
        <p:txBody>
          <a:bodyPr>
            <a:normAutofit/>
          </a:bodyPr>
          <a:lstStyle>
            <a:lvl1pPr>
              <a:defRPr sz="2000" b="0">
                <a:solidFill>
                  <a:schemeClr val="tx1">
                    <a:lumMod val="95000"/>
                    <a:lumOff val="5000"/>
                  </a:schemeClr>
                </a:solidFill>
              </a:defRPr>
            </a:lvl1pPr>
          </a:lstStyle>
          <a:p>
            <a:r>
              <a:rPr lang="nb-NO"/>
              <a:t>Rediger tekststiler i malen
Andre nivå
Tredje nivå
Fjerde nivå
Femte nivå</a:t>
            </a:r>
          </a:p>
        </p:txBody>
      </p:sp>
      <p:sp>
        <p:nvSpPr>
          <p:cNvPr id="5" name="Plassholder for bunntekst 4">
            <a:extLst>
              <a:ext uri="{FF2B5EF4-FFF2-40B4-BE49-F238E27FC236}">
                <a16:creationId xmlns:a16="http://schemas.microsoft.com/office/drawing/2014/main" id="{76F18708-A87B-1B46-B96E-29C6E8ABB95D}"/>
              </a:ext>
            </a:extLst>
          </p:cNvPr>
          <p:cNvSpPr>
            <a:spLocks noGrp="1"/>
          </p:cNvSpPr>
          <p:nvPr>
            <p:ph type="ftr" sz="quarter" idx="11"/>
          </p:nvPr>
        </p:nvSpPr>
        <p:spPr>
          <a:xfrm>
            <a:off x="4038600" y="6356350"/>
            <a:ext cx="7315200" cy="365125"/>
          </a:xfrm>
          <a:prstGeom prst="rect">
            <a:avLst/>
          </a:prstGeom>
        </p:spPr>
        <p:txBody>
          <a:bodyPr/>
          <a:lstStyle/>
          <a:p>
            <a:r>
              <a:rPr lang="nb-NO"/>
              <a:t>Kildehenvisning</a:t>
            </a:r>
          </a:p>
        </p:txBody>
      </p:sp>
      <p:pic>
        <p:nvPicPr>
          <p:cNvPr id="8" name="Bilde 7">
            <a:extLst>
              <a:ext uri="{FF2B5EF4-FFF2-40B4-BE49-F238E27FC236}">
                <a16:creationId xmlns:a16="http://schemas.microsoft.com/office/drawing/2014/main" id="{6D576525-A9DD-134A-B8A4-C33D341D627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42768" y="6073079"/>
            <a:ext cx="1022976" cy="427605"/>
          </a:xfrm>
          <a:prstGeom prst="rect">
            <a:avLst/>
          </a:prstGeom>
        </p:spPr>
      </p:pic>
    </p:spTree>
    <p:extLst>
      <p:ext uri="{BB962C8B-B14F-4D97-AF65-F5344CB8AC3E}">
        <p14:creationId xmlns:p14="http://schemas.microsoft.com/office/powerpoint/2010/main" val="2899978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Smart punktlist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2C68AED-3A99-704D-8F97-DB2A70EDEE29}"/>
              </a:ext>
            </a:extLst>
          </p:cNvPr>
          <p:cNvSpPr>
            <a:spLocks noGrp="1"/>
          </p:cNvSpPr>
          <p:nvPr>
            <p:ph type="title"/>
          </p:nvPr>
        </p:nvSpPr>
        <p:spPr/>
        <p:txBody>
          <a:bodyPr/>
          <a:lstStyle>
            <a:lvl1pPr>
              <a:defRPr>
                <a:solidFill>
                  <a:srgbClr val="D2002B"/>
                </a:solidFill>
              </a:defRPr>
            </a:lvl1pPr>
          </a:lstStyle>
          <a:p>
            <a:r>
              <a:rPr lang="nb-NO"/>
              <a:t>Klikk for å redigere tittelstil</a:t>
            </a:r>
          </a:p>
        </p:txBody>
      </p:sp>
      <p:sp>
        <p:nvSpPr>
          <p:cNvPr id="3" name="Plassholder for innhold 2">
            <a:extLst>
              <a:ext uri="{FF2B5EF4-FFF2-40B4-BE49-F238E27FC236}">
                <a16:creationId xmlns:a16="http://schemas.microsoft.com/office/drawing/2014/main" id="{FE4A1D1D-C8A3-914A-83EF-30FC6150C8FB}"/>
              </a:ext>
            </a:extLst>
          </p:cNvPr>
          <p:cNvSpPr>
            <a:spLocks noGrp="1"/>
          </p:cNvSpPr>
          <p:nvPr>
            <p:ph idx="1"/>
          </p:nvPr>
        </p:nvSpPr>
        <p:spPr/>
        <p:txBody>
          <a:bodyPr>
            <a:normAutofit/>
          </a:bodyPr>
          <a:lstStyle>
            <a:lvl1pPr>
              <a:defRPr sz="2000" b="0">
                <a:solidFill>
                  <a:schemeClr val="tx1">
                    <a:lumMod val="95000"/>
                    <a:lumOff val="5000"/>
                  </a:schemeClr>
                </a:solidFill>
              </a:defRPr>
            </a:lvl1pPr>
          </a:lstStyle>
          <a:p>
            <a:r>
              <a:rPr lang="nb-NO"/>
              <a:t>Rediger tekststiler i malen
Andre nivå
Tredje nivå
Fjerde nivå
Femte nivå</a:t>
            </a:r>
          </a:p>
        </p:txBody>
      </p:sp>
      <p:sp>
        <p:nvSpPr>
          <p:cNvPr id="5" name="Plassholder for bunntekst 4">
            <a:extLst>
              <a:ext uri="{FF2B5EF4-FFF2-40B4-BE49-F238E27FC236}">
                <a16:creationId xmlns:a16="http://schemas.microsoft.com/office/drawing/2014/main" id="{76F18708-A87B-1B46-B96E-29C6E8ABB95D}"/>
              </a:ext>
            </a:extLst>
          </p:cNvPr>
          <p:cNvSpPr>
            <a:spLocks noGrp="1"/>
          </p:cNvSpPr>
          <p:nvPr>
            <p:ph type="ftr" sz="quarter" idx="11"/>
          </p:nvPr>
        </p:nvSpPr>
        <p:spPr>
          <a:xfrm>
            <a:off x="4038600" y="6356350"/>
            <a:ext cx="7315200" cy="365125"/>
          </a:xfrm>
          <a:prstGeom prst="rect">
            <a:avLst/>
          </a:prstGeom>
        </p:spPr>
        <p:txBody>
          <a:bodyPr/>
          <a:lstStyle/>
          <a:p>
            <a:r>
              <a:rPr lang="nb-NO"/>
              <a:t>Kildehenvisning</a:t>
            </a:r>
          </a:p>
        </p:txBody>
      </p:sp>
      <p:pic>
        <p:nvPicPr>
          <p:cNvPr id="8" name="Bilde 7">
            <a:extLst>
              <a:ext uri="{FF2B5EF4-FFF2-40B4-BE49-F238E27FC236}">
                <a16:creationId xmlns:a16="http://schemas.microsoft.com/office/drawing/2014/main" id="{A8F34021-95FB-D242-9C05-021599F2B01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42768" y="6073079"/>
            <a:ext cx="1022976" cy="427605"/>
          </a:xfrm>
          <a:prstGeom prst="rect">
            <a:avLst/>
          </a:prstGeom>
        </p:spPr>
      </p:pic>
    </p:spTree>
    <p:extLst>
      <p:ext uri="{BB962C8B-B14F-4D97-AF65-F5344CB8AC3E}">
        <p14:creationId xmlns:p14="http://schemas.microsoft.com/office/powerpoint/2010/main" val="1679824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C1C1C1"/>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subTnLst>
                    <p:animClr clrSpc="rgb" dir="cw">
                      <p:cBhvr override="childStyle">
                        <p:cTn dur="1" fill="hold" display="0" masterRel="nextClick" afterEffect="1"/>
                        <p:tgtEl>
                          <p:spTgt spid="3"/>
                        </p:tgtEl>
                        <p:attrNameLst>
                          <p:attrName>ppt_c</p:attrName>
                        </p:attrNameLst>
                      </p:cBhvr>
                      <p:to>
                        <a:srgbClr val="C1C1C1"/>
                      </p:to>
                    </p:animClr>
                  </p:subTnLst>
                </p:cTn>
              </p:par>
            </p:tnLst>
          </p:tmpl>
        </p:tmplLst>
      </p:bldP>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kstinnho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FE4A1D1D-C8A3-914A-83EF-30FC6150C8FB}"/>
              </a:ext>
            </a:extLst>
          </p:cNvPr>
          <p:cNvSpPr>
            <a:spLocks noGrp="1"/>
          </p:cNvSpPr>
          <p:nvPr>
            <p:ph idx="1"/>
          </p:nvPr>
        </p:nvSpPr>
        <p:spPr>
          <a:xfrm>
            <a:off x="961292" y="949569"/>
            <a:ext cx="10392507" cy="4655100"/>
          </a:xfrm>
        </p:spPr>
        <p:txBody>
          <a:bodyPr>
            <a:normAutofit/>
          </a:bodyPr>
          <a:lstStyle>
            <a:lvl1pPr marL="0" indent="0">
              <a:buNone/>
              <a:defRPr sz="2000" b="0">
                <a:solidFill>
                  <a:schemeClr val="tx1">
                    <a:lumMod val="95000"/>
                    <a:lumOff val="5000"/>
                  </a:schemeClr>
                </a:solidFill>
              </a:defRPr>
            </a:lvl1pPr>
          </a:lstStyle>
          <a:p>
            <a:r>
              <a:rPr lang="nb-NO"/>
              <a:t>Rediger tekststiler i malen
Andre nivå
Tredje nivå
Fjerde nivå
Femte nivå</a:t>
            </a:r>
          </a:p>
        </p:txBody>
      </p:sp>
      <p:sp>
        <p:nvSpPr>
          <p:cNvPr id="5" name="Plassholder for bunntekst 4">
            <a:extLst>
              <a:ext uri="{FF2B5EF4-FFF2-40B4-BE49-F238E27FC236}">
                <a16:creationId xmlns:a16="http://schemas.microsoft.com/office/drawing/2014/main" id="{76F18708-A87B-1B46-B96E-29C6E8ABB95D}"/>
              </a:ext>
            </a:extLst>
          </p:cNvPr>
          <p:cNvSpPr>
            <a:spLocks noGrp="1"/>
          </p:cNvSpPr>
          <p:nvPr>
            <p:ph type="ftr" sz="quarter" idx="11"/>
          </p:nvPr>
        </p:nvSpPr>
        <p:spPr>
          <a:xfrm>
            <a:off x="4038600" y="5908431"/>
            <a:ext cx="7315200" cy="365125"/>
          </a:xfrm>
          <a:prstGeom prst="rect">
            <a:avLst/>
          </a:prstGeom>
        </p:spPr>
        <p:txBody>
          <a:bodyPr/>
          <a:lstStyle/>
          <a:p>
            <a:r>
              <a:rPr lang="nb-NO"/>
              <a:t>Kildehenvisning</a:t>
            </a:r>
          </a:p>
        </p:txBody>
      </p:sp>
      <p:pic>
        <p:nvPicPr>
          <p:cNvPr id="7" name="Bilde 6">
            <a:extLst>
              <a:ext uri="{FF2B5EF4-FFF2-40B4-BE49-F238E27FC236}">
                <a16:creationId xmlns:a16="http://schemas.microsoft.com/office/drawing/2014/main" id="{2E32101C-9D0A-874D-B2A1-659D9078999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42768" y="6073079"/>
            <a:ext cx="1022976" cy="427605"/>
          </a:xfrm>
          <a:prstGeom prst="rect">
            <a:avLst/>
          </a:prstGeom>
        </p:spPr>
      </p:pic>
    </p:spTree>
    <p:extLst>
      <p:ext uri="{BB962C8B-B14F-4D97-AF65-F5344CB8AC3E}">
        <p14:creationId xmlns:p14="http://schemas.microsoft.com/office/powerpoint/2010/main" val="2106300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Lst>
      </p:bldP>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itat">
    <p:spTree>
      <p:nvGrpSpPr>
        <p:cNvPr id="1" name=""/>
        <p:cNvGrpSpPr/>
        <p:nvPr/>
      </p:nvGrpSpPr>
      <p:grpSpPr>
        <a:xfrm>
          <a:off x="0" y="0"/>
          <a:ext cx="0" cy="0"/>
          <a:chOff x="0" y="0"/>
          <a:chExt cx="0" cy="0"/>
        </a:xfrm>
      </p:grpSpPr>
      <p:sp>
        <p:nvSpPr>
          <p:cNvPr id="8" name="Plassholder for tekst 7">
            <a:extLst>
              <a:ext uri="{FF2B5EF4-FFF2-40B4-BE49-F238E27FC236}">
                <a16:creationId xmlns:a16="http://schemas.microsoft.com/office/drawing/2014/main" id="{313A3025-CD08-FD43-8BF8-D83B80F2D372}"/>
              </a:ext>
            </a:extLst>
          </p:cNvPr>
          <p:cNvSpPr>
            <a:spLocks noGrp="1"/>
          </p:cNvSpPr>
          <p:nvPr>
            <p:ph type="body" sz="quarter" idx="13" hasCustomPrompt="1"/>
          </p:nvPr>
        </p:nvSpPr>
        <p:spPr>
          <a:xfrm>
            <a:off x="1008405" y="1917700"/>
            <a:ext cx="6486258" cy="2070100"/>
          </a:xfrm>
        </p:spPr>
        <p:txBody>
          <a:bodyPr anchor="b">
            <a:normAutofit/>
          </a:bodyPr>
          <a:lstStyle>
            <a:lvl1pPr marL="0" indent="0">
              <a:buNone/>
              <a:defRPr sz="3600">
                <a:solidFill>
                  <a:schemeClr val="tx1">
                    <a:lumMod val="95000"/>
                    <a:lumOff val="5000"/>
                  </a:schemeClr>
                </a:solidFill>
              </a:defRPr>
            </a:lvl1pPr>
          </a:lstStyle>
          <a:p>
            <a:r>
              <a:rPr lang="nb-NO"/>
              <a:t>Sitat fra kjent person</a:t>
            </a:r>
          </a:p>
        </p:txBody>
      </p:sp>
      <p:sp>
        <p:nvSpPr>
          <p:cNvPr id="12" name="Plassholder for tekst 11">
            <a:extLst>
              <a:ext uri="{FF2B5EF4-FFF2-40B4-BE49-F238E27FC236}">
                <a16:creationId xmlns:a16="http://schemas.microsoft.com/office/drawing/2014/main" id="{AD0A5E21-6A22-7D43-B2F4-6F47285A42E8}"/>
              </a:ext>
            </a:extLst>
          </p:cNvPr>
          <p:cNvSpPr>
            <a:spLocks noGrp="1"/>
          </p:cNvSpPr>
          <p:nvPr>
            <p:ph type="body" sz="quarter" idx="14" hasCustomPrompt="1"/>
          </p:nvPr>
        </p:nvSpPr>
        <p:spPr>
          <a:xfrm>
            <a:off x="1008405" y="4203700"/>
            <a:ext cx="6486258" cy="482600"/>
          </a:xfrm>
        </p:spPr>
        <p:txBody>
          <a:bodyPr/>
          <a:lstStyle>
            <a:lvl1pPr marL="0" indent="0">
              <a:buNone/>
              <a:defRPr b="1">
                <a:solidFill>
                  <a:srgbClr val="C00000"/>
                </a:solidFill>
              </a:defRPr>
            </a:lvl1pPr>
          </a:lstStyle>
          <a:p>
            <a:r>
              <a:rPr lang="nb-NO"/>
              <a:t>Navn på person</a:t>
            </a:r>
          </a:p>
        </p:txBody>
      </p:sp>
      <p:sp>
        <p:nvSpPr>
          <p:cNvPr id="14" name="Plassholder for tekst 13">
            <a:extLst>
              <a:ext uri="{FF2B5EF4-FFF2-40B4-BE49-F238E27FC236}">
                <a16:creationId xmlns:a16="http://schemas.microsoft.com/office/drawing/2014/main" id="{C06D30DD-C9AA-A74E-8236-A55A61266FB6}"/>
              </a:ext>
            </a:extLst>
          </p:cNvPr>
          <p:cNvSpPr>
            <a:spLocks noGrp="1"/>
          </p:cNvSpPr>
          <p:nvPr>
            <p:ph type="body" sz="quarter" idx="15" hasCustomPrompt="1"/>
          </p:nvPr>
        </p:nvSpPr>
        <p:spPr>
          <a:xfrm>
            <a:off x="1008405" y="4686300"/>
            <a:ext cx="6486258" cy="482600"/>
          </a:xfrm>
        </p:spPr>
        <p:txBody>
          <a:bodyPr>
            <a:normAutofit/>
          </a:bodyPr>
          <a:lstStyle>
            <a:lvl1pPr marL="0" indent="0">
              <a:buNone/>
              <a:defRPr sz="2000">
                <a:solidFill>
                  <a:schemeClr val="tx1">
                    <a:lumMod val="95000"/>
                    <a:lumOff val="5000"/>
                  </a:schemeClr>
                </a:solidFill>
              </a:defRPr>
            </a:lvl1pPr>
          </a:lstStyle>
          <a:p>
            <a:r>
              <a:rPr lang="nb-NO"/>
              <a:t>Tittel på person</a:t>
            </a:r>
          </a:p>
        </p:txBody>
      </p:sp>
      <p:sp>
        <p:nvSpPr>
          <p:cNvPr id="16" name="Plassholder for bilde 15">
            <a:extLst>
              <a:ext uri="{FF2B5EF4-FFF2-40B4-BE49-F238E27FC236}">
                <a16:creationId xmlns:a16="http://schemas.microsoft.com/office/drawing/2014/main" id="{C642F17B-7F49-F045-B8A0-848CC25C0D7F}"/>
              </a:ext>
            </a:extLst>
          </p:cNvPr>
          <p:cNvSpPr>
            <a:spLocks noGrp="1"/>
          </p:cNvSpPr>
          <p:nvPr>
            <p:ph type="pic" sz="quarter" idx="16" hasCustomPrompt="1"/>
          </p:nvPr>
        </p:nvSpPr>
        <p:spPr>
          <a:xfrm>
            <a:off x="7672699" y="1404938"/>
            <a:ext cx="3810000" cy="4302125"/>
          </a:xfrm>
        </p:spPr>
        <p:txBody>
          <a:bodyPr/>
          <a:lstStyle/>
          <a:p>
            <a:r>
              <a:rPr lang="nb-NO"/>
              <a:t>Bilde av person</a:t>
            </a:r>
          </a:p>
        </p:txBody>
      </p:sp>
      <p:pic>
        <p:nvPicPr>
          <p:cNvPr id="9" name="Bilde 8">
            <a:extLst>
              <a:ext uri="{FF2B5EF4-FFF2-40B4-BE49-F238E27FC236}">
                <a16:creationId xmlns:a16="http://schemas.microsoft.com/office/drawing/2014/main" id="{919A7B9F-5930-C948-A4DE-88F9CF947A6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42768" y="6073079"/>
            <a:ext cx="1022976" cy="427605"/>
          </a:xfrm>
          <a:prstGeom prst="rect">
            <a:avLst/>
          </a:prstGeom>
        </p:spPr>
      </p:pic>
    </p:spTree>
    <p:extLst>
      <p:ext uri="{BB962C8B-B14F-4D97-AF65-F5344CB8AC3E}">
        <p14:creationId xmlns:p14="http://schemas.microsoft.com/office/powerpoint/2010/main" val="15151704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theme" Target="../theme/theme2.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C1BAEA73-34F4-FC4E-A04E-D8CD13CC07AA}"/>
              </a:ext>
            </a:extLst>
          </p:cNvPr>
          <p:cNvSpPr>
            <a:spLocks noGrp="1"/>
          </p:cNvSpPr>
          <p:nvPr>
            <p:ph type="title"/>
          </p:nvPr>
        </p:nvSpPr>
        <p:spPr>
          <a:xfrm>
            <a:off x="961292" y="365125"/>
            <a:ext cx="10392508"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21B6CA0A-85B8-2046-B593-F7CCB636AA74}"/>
              </a:ext>
            </a:extLst>
          </p:cNvPr>
          <p:cNvSpPr>
            <a:spLocks noGrp="1"/>
          </p:cNvSpPr>
          <p:nvPr>
            <p:ph type="body" idx="1"/>
          </p:nvPr>
        </p:nvSpPr>
        <p:spPr>
          <a:xfrm>
            <a:off x="961292" y="1825625"/>
            <a:ext cx="10392507" cy="4351338"/>
          </a:xfrm>
          <a:prstGeom prst="rect">
            <a:avLst/>
          </a:prstGeom>
        </p:spPr>
        <p:txBody>
          <a:bodyPr vert="horz" lIns="90000" tIns="45720" rIns="91440" bIns="45720" rtlCol="0">
            <a:normAutofit/>
          </a:bodyPr>
          <a:lstStyle/>
          <a:p>
            <a:r>
              <a:rPr lang="nb-NO"/>
              <a:t>Rediger tekststiler i malen
Andre nivå
Tredje nivå
Fjerde nivå
Femte nivå</a:t>
            </a:r>
          </a:p>
          <a:p>
            <a:pPr lvl="1"/>
            <a:r>
              <a:rPr lang="nb-NO"/>
              <a:t>Punkt under punktet	</a:t>
            </a:r>
          </a:p>
        </p:txBody>
      </p:sp>
      <p:sp>
        <p:nvSpPr>
          <p:cNvPr id="9" name="TekstSylinder 8">
            <a:extLst>
              <a:ext uri="{FF2B5EF4-FFF2-40B4-BE49-F238E27FC236}">
                <a16:creationId xmlns:a16="http://schemas.microsoft.com/office/drawing/2014/main" id="{1F616952-0E30-D94F-8510-46719335E800}"/>
              </a:ext>
            </a:extLst>
          </p:cNvPr>
          <p:cNvSpPr txBox="1"/>
          <p:nvPr userDrawn="1"/>
        </p:nvSpPr>
        <p:spPr>
          <a:xfrm>
            <a:off x="10007600" y="6553200"/>
            <a:ext cx="184731" cy="369332"/>
          </a:xfrm>
          <a:prstGeom prst="rect">
            <a:avLst/>
          </a:prstGeom>
          <a:noFill/>
        </p:spPr>
        <p:txBody>
          <a:bodyPr wrap="none" rtlCol="0">
            <a:spAutoFit/>
          </a:bodyPr>
          <a:lstStyle/>
          <a:p>
            <a:endParaRPr lang="nb-NO"/>
          </a:p>
        </p:txBody>
      </p:sp>
    </p:spTree>
    <p:extLst>
      <p:ext uri="{BB962C8B-B14F-4D97-AF65-F5344CB8AC3E}">
        <p14:creationId xmlns:p14="http://schemas.microsoft.com/office/powerpoint/2010/main" val="1025947034"/>
      </p:ext>
    </p:extLst>
  </p:cSld>
  <p:clrMap bg1="lt1" tx1="dk1" bg2="lt2" tx2="dk2" accent1="accent1" accent2="accent2" accent3="accent3" accent4="accent4" accent5="accent5" accent6="accent6" hlink="hlink" folHlink="folHlink"/>
  <p:sldLayoutIdLst>
    <p:sldLayoutId id="2147483656" r:id="rId1"/>
    <p:sldLayoutId id="2147483660" r:id="rId2"/>
    <p:sldLayoutId id="2147483657" r:id="rId3"/>
    <p:sldLayoutId id="2147483661" r:id="rId4"/>
    <p:sldLayoutId id="2147483649" r:id="rId5"/>
    <p:sldLayoutId id="2147483650" r:id="rId6"/>
    <p:sldLayoutId id="2147483681" r:id="rId7"/>
    <p:sldLayoutId id="2147483659" r:id="rId8"/>
    <p:sldLayoutId id="2147483651" r:id="rId9"/>
    <p:sldLayoutId id="2147483652" r:id="rId10"/>
    <p:sldLayoutId id="2147483654" r:id="rId11"/>
    <p:sldLayoutId id="2147483662" r:id="rId12"/>
    <p:sldLayoutId id="2147483655" r:id="rId13"/>
  </p:sldLayoutIdLst>
  <p:txStyles>
    <p:titleStyle>
      <a:lvl1pPr algn="l" defTabSz="914400" rtl="0" eaLnBrk="1" latinLnBrk="0" hangingPunct="1">
        <a:lnSpc>
          <a:spcPct val="90000"/>
        </a:lnSpc>
        <a:spcBef>
          <a:spcPct val="0"/>
        </a:spcBef>
        <a:buNone/>
        <a:defRPr sz="2400" b="1" i="0" kern="1200">
          <a:solidFill>
            <a:schemeClr val="tx1"/>
          </a:solidFill>
          <a:latin typeface="Helvetica"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141E28"/>
        </a:solidFill>
        <a:effectLst/>
      </p:bgPr>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C1BAEA73-34F4-FC4E-A04E-D8CD13CC07AA}"/>
              </a:ext>
            </a:extLst>
          </p:cNvPr>
          <p:cNvSpPr>
            <a:spLocks noGrp="1"/>
          </p:cNvSpPr>
          <p:nvPr>
            <p:ph type="title"/>
          </p:nvPr>
        </p:nvSpPr>
        <p:spPr>
          <a:xfrm>
            <a:off x="961292" y="365125"/>
            <a:ext cx="10392508"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21B6CA0A-85B8-2046-B593-F7CCB636AA74}"/>
              </a:ext>
            </a:extLst>
          </p:cNvPr>
          <p:cNvSpPr>
            <a:spLocks noGrp="1"/>
          </p:cNvSpPr>
          <p:nvPr>
            <p:ph type="body" idx="1"/>
          </p:nvPr>
        </p:nvSpPr>
        <p:spPr>
          <a:xfrm>
            <a:off x="961292" y="1825625"/>
            <a:ext cx="10392507" cy="4351338"/>
          </a:xfrm>
          <a:prstGeom prst="rect">
            <a:avLst/>
          </a:prstGeom>
        </p:spPr>
        <p:txBody>
          <a:bodyPr vert="horz" lIns="91440" tIns="45720" rIns="91440" bIns="45720" rtlCol="0">
            <a:normAutofit/>
          </a:bodyPr>
          <a:lstStyle/>
          <a:p>
            <a:r>
              <a:rPr lang="nb-NO"/>
              <a:t>Rediger tekststiler i malen
Andre nivå
Tredje nivå
Fjerde nivå
Femte nivå</a:t>
            </a:r>
          </a:p>
        </p:txBody>
      </p:sp>
      <p:sp>
        <p:nvSpPr>
          <p:cNvPr id="9" name="TekstSylinder 8">
            <a:extLst>
              <a:ext uri="{FF2B5EF4-FFF2-40B4-BE49-F238E27FC236}">
                <a16:creationId xmlns:a16="http://schemas.microsoft.com/office/drawing/2014/main" id="{1F616952-0E30-D94F-8510-46719335E800}"/>
              </a:ext>
            </a:extLst>
          </p:cNvPr>
          <p:cNvSpPr txBox="1"/>
          <p:nvPr userDrawn="1"/>
        </p:nvSpPr>
        <p:spPr>
          <a:xfrm>
            <a:off x="10007600" y="6553200"/>
            <a:ext cx="184731" cy="369332"/>
          </a:xfrm>
          <a:prstGeom prst="rect">
            <a:avLst/>
          </a:prstGeom>
          <a:noFill/>
        </p:spPr>
        <p:txBody>
          <a:bodyPr wrap="none" rtlCol="0">
            <a:spAutoFit/>
          </a:bodyPr>
          <a:lstStyle/>
          <a:p>
            <a:endParaRPr lang="nb-NO"/>
          </a:p>
        </p:txBody>
      </p:sp>
    </p:spTree>
    <p:extLst>
      <p:ext uri="{BB962C8B-B14F-4D97-AF65-F5344CB8AC3E}">
        <p14:creationId xmlns:p14="http://schemas.microsoft.com/office/powerpoint/2010/main" val="1085371089"/>
      </p:ext>
    </p:extLst>
  </p:cSld>
  <p:clrMap bg1="lt1" tx1="dk1" bg2="lt2" tx2="dk2" accent1="accent1" accent2="accent2" accent3="accent3" accent4="accent4" accent5="accent5" accent6="accent6" hlink="hlink" folHlink="folHlink"/>
  <p:sldLayoutIdLst>
    <p:sldLayoutId id="2147483668" r:id="rId1"/>
    <p:sldLayoutId id="2147483671" r:id="rId2"/>
    <p:sldLayoutId id="2147483672" r:id="rId3"/>
    <p:sldLayoutId id="2147483685" r:id="rId4"/>
    <p:sldLayoutId id="2147483673" r:id="rId5"/>
    <p:sldLayoutId id="2147483684" r:id="rId6"/>
    <p:sldLayoutId id="2147483682" r:id="rId7"/>
    <p:sldLayoutId id="2147483674" r:id="rId8"/>
    <p:sldLayoutId id="2147483675" r:id="rId9"/>
    <p:sldLayoutId id="2147483676" r:id="rId10"/>
    <p:sldLayoutId id="2147483677" r:id="rId11"/>
    <p:sldLayoutId id="2147483678" r:id="rId12"/>
    <p:sldLayoutId id="2147483683" r:id="rId13"/>
    <p:sldLayoutId id="2147483679" r:id="rId14"/>
    <p:sldLayoutId id="2147483680" r:id="rId15"/>
    <p:sldLayoutId id="2147483686" r:id="rId16"/>
  </p:sldLayoutIdLst>
  <p:txStyles>
    <p:titleStyle>
      <a:lvl1pPr algn="l" defTabSz="914400" rtl="0" eaLnBrk="1" latinLnBrk="0" hangingPunct="1">
        <a:lnSpc>
          <a:spcPct val="90000"/>
        </a:lnSpc>
        <a:spcBef>
          <a:spcPct val="0"/>
        </a:spcBef>
        <a:buNone/>
        <a:defRPr sz="2400" b="1" i="0" kern="1200">
          <a:solidFill>
            <a:schemeClr val="bg1"/>
          </a:solidFill>
          <a:latin typeface="Helvetica"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14.png"/><Relationship Id="rId18" Type="http://schemas.openxmlformats.org/officeDocument/2006/relationships/hyperlink" Target="https://www.uia.no/studier/mekatronikk-ingenioerfag" TargetMode="External"/><Relationship Id="rId26" Type="http://schemas.openxmlformats.org/officeDocument/2006/relationships/hyperlink" Target="https://www.uia.no/studier/industriell-oekonomi-og-teknologiledelse-sivilingenioer" TargetMode="External"/><Relationship Id="rId39" Type="http://schemas.openxmlformats.org/officeDocument/2006/relationships/hyperlink" Target="https://www.uia.no/studier/data-ingenioerfag" TargetMode="External"/><Relationship Id="rId21" Type="http://schemas.openxmlformats.org/officeDocument/2006/relationships/image" Target="../media/image18.png"/><Relationship Id="rId34" Type="http://schemas.openxmlformats.org/officeDocument/2006/relationships/hyperlink" Target="https://www.uia.no/studier/kunstig-intelligens-sivilingenioer" TargetMode="External"/><Relationship Id="rId42" Type="http://schemas.openxmlformats.org/officeDocument/2006/relationships/image" Target="../media/image28.png"/><Relationship Id="rId7" Type="http://schemas.openxmlformats.org/officeDocument/2006/relationships/image" Target="../media/image11.png"/><Relationship Id="rId2" Type="http://schemas.openxmlformats.org/officeDocument/2006/relationships/image" Target="../media/image8.png"/><Relationship Id="rId16" Type="http://schemas.openxmlformats.org/officeDocument/2006/relationships/hyperlink" Target="https://www.uia.no/studier/byggdesign-ingenioerfag" TargetMode="External"/><Relationship Id="rId20" Type="http://schemas.openxmlformats.org/officeDocument/2006/relationships/hyperlink" Target="https://www.uia.no/studier/fornybar-energi-sivilingenioer" TargetMode="External"/><Relationship Id="rId29" Type="http://schemas.openxmlformats.org/officeDocument/2006/relationships/image" Target="../media/image22.png"/><Relationship Id="rId41" Type="http://schemas.openxmlformats.org/officeDocument/2006/relationships/hyperlink" Target="https://www.uia.no/studier/elektronikk-ingenioerfag" TargetMode="External"/><Relationship Id="rId1" Type="http://schemas.openxmlformats.org/officeDocument/2006/relationships/slideLayout" Target="../slideLayouts/slideLayout13.xml"/><Relationship Id="rId6" Type="http://schemas.openxmlformats.org/officeDocument/2006/relationships/hyperlink" Target="https://www.uia.no/studier/matematikk3" TargetMode="External"/><Relationship Id="rId11" Type="http://schemas.openxmlformats.org/officeDocument/2006/relationships/image" Target="../media/image13.png"/><Relationship Id="rId24" Type="http://schemas.openxmlformats.org/officeDocument/2006/relationships/hyperlink" Target="https://www.uia.no/studier/mekatronikk-sivilingenioer" TargetMode="External"/><Relationship Id="rId32" Type="http://schemas.openxmlformats.org/officeDocument/2006/relationships/hyperlink" Target="https://www.uia.no/studier/cybersikkerhet" TargetMode="External"/><Relationship Id="rId37" Type="http://schemas.openxmlformats.org/officeDocument/2006/relationships/hyperlink" Target="https://www.uia.no/studier/multimedieteknologi-og-design" TargetMode="External"/><Relationship Id="rId40" Type="http://schemas.openxmlformats.org/officeDocument/2006/relationships/image" Target="../media/image27.png"/><Relationship Id="rId5" Type="http://schemas.openxmlformats.org/officeDocument/2006/relationships/image" Target="../media/image10.png"/><Relationship Id="rId15" Type="http://schemas.openxmlformats.org/officeDocument/2006/relationships/image" Target="../media/image15.png"/><Relationship Id="rId23" Type="http://schemas.openxmlformats.org/officeDocument/2006/relationships/image" Target="../media/image19.png"/><Relationship Id="rId28" Type="http://schemas.openxmlformats.org/officeDocument/2006/relationships/hyperlink" Target="https://www.uia.no/studier/multimedia-and-educational-technology" TargetMode="External"/><Relationship Id="rId36" Type="http://schemas.openxmlformats.org/officeDocument/2006/relationships/image" Target="../media/image25.png"/><Relationship Id="rId10" Type="http://schemas.openxmlformats.org/officeDocument/2006/relationships/hyperlink" Target="https://www.uia.no/studier/bioingenioer" TargetMode="External"/><Relationship Id="rId19" Type="http://schemas.openxmlformats.org/officeDocument/2006/relationships/image" Target="../media/image17.png"/><Relationship Id="rId31" Type="http://schemas.openxmlformats.org/officeDocument/2006/relationships/image" Target="../media/image23.png"/><Relationship Id="rId4" Type="http://schemas.openxmlformats.org/officeDocument/2006/relationships/hyperlink" Target="https://www.uia.no/studier/matematikk2" TargetMode="External"/><Relationship Id="rId9" Type="http://schemas.openxmlformats.org/officeDocument/2006/relationships/image" Target="../media/image12.png"/><Relationship Id="rId14" Type="http://schemas.openxmlformats.org/officeDocument/2006/relationships/hyperlink" Target="https://www.uia.no/studier/fornybar-energi-ingenioerfag" TargetMode="External"/><Relationship Id="rId22" Type="http://schemas.openxmlformats.org/officeDocument/2006/relationships/hyperlink" Target="https://www.uia.no/studier/bygg-sivilingenioer" TargetMode="External"/><Relationship Id="rId27" Type="http://schemas.openxmlformats.org/officeDocument/2006/relationships/image" Target="../media/image21.png"/><Relationship Id="rId30" Type="http://schemas.openxmlformats.org/officeDocument/2006/relationships/hyperlink" Target="https://www.uia.no/studier/informasjons-og-kommunikasjonsteknologi-sivilingenioer" TargetMode="External"/><Relationship Id="rId35" Type="http://schemas.openxmlformats.org/officeDocument/2006/relationships/hyperlink" Target="https://www.uia.no/forskning/forskerutdanning-ved-uia/forskerutdanningsprogram/phd-programme-in-engineering-and-science" TargetMode="External"/><Relationship Id="rId43" Type="http://schemas.openxmlformats.org/officeDocument/2006/relationships/hyperlink" Target="https://www.uia.no/studier/akademisk-e-sport" TargetMode="External"/><Relationship Id="rId8" Type="http://schemas.openxmlformats.org/officeDocument/2006/relationships/hyperlink" Target="https://www.uia.no/studier/biologi" TargetMode="External"/><Relationship Id="rId3" Type="http://schemas.openxmlformats.org/officeDocument/2006/relationships/image" Target="../media/image9.png"/><Relationship Id="rId12" Type="http://schemas.openxmlformats.org/officeDocument/2006/relationships/hyperlink" Target="https://www.uia.no/studier/kystsoneoekologi" TargetMode="External"/><Relationship Id="rId17" Type="http://schemas.openxmlformats.org/officeDocument/2006/relationships/image" Target="../media/image16.png"/><Relationship Id="rId25" Type="http://schemas.openxmlformats.org/officeDocument/2006/relationships/image" Target="../media/image20.png"/><Relationship Id="rId33" Type="http://schemas.openxmlformats.org/officeDocument/2006/relationships/image" Target="../media/image24.png"/><Relationship Id="rId38" Type="http://schemas.openxmlformats.org/officeDocument/2006/relationships/image" Target="../media/image26.png"/></Relationships>
</file>

<file path=ppt/slides/_rels/slide2.xml.rels><?xml version="1.0" encoding="UTF-8" standalone="yes"?>
<Relationships xmlns="http://schemas.openxmlformats.org/package/2006/relationships"><Relationship Id="rId13" Type="http://schemas.openxmlformats.org/officeDocument/2006/relationships/image" Target="../media/image40.png"/><Relationship Id="rId18" Type="http://schemas.openxmlformats.org/officeDocument/2006/relationships/image" Target="../media/image45.png"/><Relationship Id="rId26" Type="http://schemas.openxmlformats.org/officeDocument/2006/relationships/image" Target="../media/image53.png"/><Relationship Id="rId39" Type="http://schemas.openxmlformats.org/officeDocument/2006/relationships/image" Target="../media/image66.jpeg"/><Relationship Id="rId21" Type="http://schemas.openxmlformats.org/officeDocument/2006/relationships/image" Target="../media/image48.png"/><Relationship Id="rId34" Type="http://schemas.openxmlformats.org/officeDocument/2006/relationships/image" Target="../media/image61.png"/><Relationship Id="rId42" Type="http://schemas.openxmlformats.org/officeDocument/2006/relationships/image" Target="../media/image69.png"/><Relationship Id="rId47" Type="http://schemas.openxmlformats.org/officeDocument/2006/relationships/image" Target="../media/image74.png"/><Relationship Id="rId50" Type="http://schemas.microsoft.com/office/2007/relationships/hdphoto" Target="../media/hdphoto1.wdp"/><Relationship Id="rId55" Type="http://schemas.openxmlformats.org/officeDocument/2006/relationships/image" Target="../media/image81.png"/><Relationship Id="rId63" Type="http://schemas.openxmlformats.org/officeDocument/2006/relationships/image" Target="../media/image89.png"/><Relationship Id="rId7" Type="http://schemas.openxmlformats.org/officeDocument/2006/relationships/image" Target="../media/image34.png"/><Relationship Id="rId2" Type="http://schemas.openxmlformats.org/officeDocument/2006/relationships/image" Target="../media/image29.png"/><Relationship Id="rId16" Type="http://schemas.openxmlformats.org/officeDocument/2006/relationships/image" Target="../media/image43.jpeg"/><Relationship Id="rId29" Type="http://schemas.openxmlformats.org/officeDocument/2006/relationships/image" Target="../media/image56.png"/><Relationship Id="rId11" Type="http://schemas.openxmlformats.org/officeDocument/2006/relationships/image" Target="../media/image38.jpeg"/><Relationship Id="rId24" Type="http://schemas.openxmlformats.org/officeDocument/2006/relationships/image" Target="../media/image51.png"/><Relationship Id="rId32" Type="http://schemas.openxmlformats.org/officeDocument/2006/relationships/image" Target="../media/image59.png"/><Relationship Id="rId37" Type="http://schemas.openxmlformats.org/officeDocument/2006/relationships/image" Target="../media/image64.png"/><Relationship Id="rId40" Type="http://schemas.openxmlformats.org/officeDocument/2006/relationships/image" Target="../media/image67.png"/><Relationship Id="rId45" Type="http://schemas.openxmlformats.org/officeDocument/2006/relationships/image" Target="../media/image72.png"/><Relationship Id="rId53" Type="http://schemas.openxmlformats.org/officeDocument/2006/relationships/image" Target="../media/image79.png"/><Relationship Id="rId58" Type="http://schemas.openxmlformats.org/officeDocument/2006/relationships/image" Target="../media/image84.png"/><Relationship Id="rId5" Type="http://schemas.openxmlformats.org/officeDocument/2006/relationships/image" Target="../media/image32.png"/><Relationship Id="rId61" Type="http://schemas.openxmlformats.org/officeDocument/2006/relationships/image" Target="../media/image87.png"/><Relationship Id="rId19" Type="http://schemas.openxmlformats.org/officeDocument/2006/relationships/image" Target="../media/image46.png"/><Relationship Id="rId14" Type="http://schemas.openxmlformats.org/officeDocument/2006/relationships/image" Target="../media/image41.png"/><Relationship Id="rId22" Type="http://schemas.openxmlformats.org/officeDocument/2006/relationships/image" Target="../media/image49.png"/><Relationship Id="rId27" Type="http://schemas.openxmlformats.org/officeDocument/2006/relationships/image" Target="../media/image54.png"/><Relationship Id="rId30" Type="http://schemas.openxmlformats.org/officeDocument/2006/relationships/image" Target="../media/image57.png"/><Relationship Id="rId35" Type="http://schemas.openxmlformats.org/officeDocument/2006/relationships/image" Target="../media/image62.png"/><Relationship Id="rId43" Type="http://schemas.openxmlformats.org/officeDocument/2006/relationships/image" Target="../media/image70.png"/><Relationship Id="rId48" Type="http://schemas.openxmlformats.org/officeDocument/2006/relationships/image" Target="../media/image75.jpeg"/><Relationship Id="rId56" Type="http://schemas.openxmlformats.org/officeDocument/2006/relationships/image" Target="../media/image82.png"/><Relationship Id="rId8" Type="http://schemas.openxmlformats.org/officeDocument/2006/relationships/image" Target="../media/image35.png"/><Relationship Id="rId51" Type="http://schemas.openxmlformats.org/officeDocument/2006/relationships/image" Target="../media/image77.png"/><Relationship Id="rId3" Type="http://schemas.openxmlformats.org/officeDocument/2006/relationships/image" Target="../media/image30.jpeg"/><Relationship Id="rId12" Type="http://schemas.openxmlformats.org/officeDocument/2006/relationships/image" Target="../media/image39.jpeg"/><Relationship Id="rId17" Type="http://schemas.openxmlformats.org/officeDocument/2006/relationships/image" Target="../media/image44.jpeg"/><Relationship Id="rId25" Type="http://schemas.openxmlformats.org/officeDocument/2006/relationships/image" Target="../media/image52.png"/><Relationship Id="rId33" Type="http://schemas.openxmlformats.org/officeDocument/2006/relationships/image" Target="../media/image60.png"/><Relationship Id="rId38" Type="http://schemas.openxmlformats.org/officeDocument/2006/relationships/image" Target="../media/image65.jpeg"/><Relationship Id="rId46" Type="http://schemas.openxmlformats.org/officeDocument/2006/relationships/image" Target="../media/image73.png"/><Relationship Id="rId59" Type="http://schemas.openxmlformats.org/officeDocument/2006/relationships/image" Target="../media/image85.jpeg"/><Relationship Id="rId20" Type="http://schemas.openxmlformats.org/officeDocument/2006/relationships/image" Target="../media/image47.jpeg"/><Relationship Id="rId41" Type="http://schemas.openxmlformats.org/officeDocument/2006/relationships/image" Target="../media/image68.png"/><Relationship Id="rId54" Type="http://schemas.openxmlformats.org/officeDocument/2006/relationships/image" Target="../media/image80.png"/><Relationship Id="rId62" Type="http://schemas.openxmlformats.org/officeDocument/2006/relationships/image" Target="../media/image88.png"/><Relationship Id="rId1" Type="http://schemas.openxmlformats.org/officeDocument/2006/relationships/slideLayout" Target="../slideLayouts/slideLayout6.xml"/><Relationship Id="rId6" Type="http://schemas.openxmlformats.org/officeDocument/2006/relationships/image" Target="../media/image33.png"/><Relationship Id="rId15" Type="http://schemas.openxmlformats.org/officeDocument/2006/relationships/image" Target="../media/image42.png"/><Relationship Id="rId23" Type="http://schemas.openxmlformats.org/officeDocument/2006/relationships/image" Target="../media/image50.png"/><Relationship Id="rId28" Type="http://schemas.openxmlformats.org/officeDocument/2006/relationships/image" Target="../media/image55.png"/><Relationship Id="rId36" Type="http://schemas.openxmlformats.org/officeDocument/2006/relationships/image" Target="../media/image63.png"/><Relationship Id="rId49" Type="http://schemas.openxmlformats.org/officeDocument/2006/relationships/image" Target="../media/image76.png"/><Relationship Id="rId57" Type="http://schemas.openxmlformats.org/officeDocument/2006/relationships/image" Target="../media/image83.png"/><Relationship Id="rId10" Type="http://schemas.openxmlformats.org/officeDocument/2006/relationships/image" Target="../media/image37.png"/><Relationship Id="rId31" Type="http://schemas.openxmlformats.org/officeDocument/2006/relationships/image" Target="../media/image58.png"/><Relationship Id="rId44" Type="http://schemas.openxmlformats.org/officeDocument/2006/relationships/image" Target="../media/image71.png"/><Relationship Id="rId52" Type="http://schemas.openxmlformats.org/officeDocument/2006/relationships/image" Target="../media/image78.png"/><Relationship Id="rId60" Type="http://schemas.openxmlformats.org/officeDocument/2006/relationships/image" Target="../media/image86.png"/><Relationship Id="rId4" Type="http://schemas.openxmlformats.org/officeDocument/2006/relationships/image" Target="../media/image31.png"/><Relationship Id="rId9" Type="http://schemas.openxmlformats.org/officeDocument/2006/relationships/image" Target="../media/image36.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39">
            <a:extLst>
              <a:ext uri="{FF2B5EF4-FFF2-40B4-BE49-F238E27FC236}">
                <a16:creationId xmlns:a16="http://schemas.microsoft.com/office/drawing/2014/main" id="{25EA83B2-6CCA-42A1-8249-C6F6E4C04A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81285" y="351000"/>
            <a:ext cx="4429430" cy="812061"/>
          </a:xfrm>
          <a:prstGeom prst="rect">
            <a:avLst/>
          </a:prstGeom>
        </p:spPr>
      </p:pic>
      <p:sp>
        <p:nvSpPr>
          <p:cNvPr id="71" name="Rectangle 70">
            <a:extLst>
              <a:ext uri="{FF2B5EF4-FFF2-40B4-BE49-F238E27FC236}">
                <a16:creationId xmlns:a16="http://schemas.microsoft.com/office/drawing/2014/main" id="{BFCF8615-11D8-4817-8045-7A6B6B6AC454}"/>
              </a:ext>
            </a:extLst>
          </p:cNvPr>
          <p:cNvSpPr/>
          <p:nvPr/>
        </p:nvSpPr>
        <p:spPr>
          <a:xfrm>
            <a:off x="2305314" y="1352550"/>
            <a:ext cx="2160000" cy="4552534"/>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err="1">
                <a:solidFill>
                  <a:schemeClr val="tx1"/>
                </a:solidFill>
              </a:rPr>
              <a:t>Matematiske</a:t>
            </a:r>
            <a:r>
              <a:rPr lang="en-GB">
                <a:solidFill>
                  <a:schemeClr val="tx1"/>
                </a:solidFill>
              </a:rPr>
              <a:t> fag</a:t>
            </a:r>
          </a:p>
        </p:txBody>
      </p:sp>
      <p:grpSp>
        <p:nvGrpSpPr>
          <p:cNvPr id="23" name="Group 22">
            <a:extLst>
              <a:ext uri="{FF2B5EF4-FFF2-40B4-BE49-F238E27FC236}">
                <a16:creationId xmlns:a16="http://schemas.microsoft.com/office/drawing/2014/main" id="{4A3A560E-E61C-4B20-8E2B-4195FCDD422A}"/>
              </a:ext>
            </a:extLst>
          </p:cNvPr>
          <p:cNvGrpSpPr>
            <a:grpSpLocks noChangeAspect="1"/>
          </p:cNvGrpSpPr>
          <p:nvPr/>
        </p:nvGrpSpPr>
        <p:grpSpPr>
          <a:xfrm>
            <a:off x="2348666" y="1970422"/>
            <a:ext cx="2075966" cy="432000"/>
            <a:chOff x="6096000" y="1485535"/>
            <a:chExt cx="5891112" cy="1225915"/>
          </a:xfrm>
        </p:grpSpPr>
        <p:pic>
          <p:nvPicPr>
            <p:cNvPr id="18" name="Picture 17">
              <a:extLst>
                <a:ext uri="{FF2B5EF4-FFF2-40B4-BE49-F238E27FC236}">
                  <a16:creationId xmlns:a16="http://schemas.microsoft.com/office/drawing/2014/main" id="{F18CBF99-06C5-405F-84BA-65386B78C784}"/>
                </a:ext>
              </a:extLst>
            </p:cNvPr>
            <p:cNvPicPr>
              <a:picLocks noChangeAspect="1"/>
            </p:cNvPicPr>
            <p:nvPr/>
          </p:nvPicPr>
          <p:blipFill rotWithShape="1">
            <a:blip r:embed="rId3"/>
            <a:srcRect t="28611" r="1484" b="35000"/>
            <a:stretch/>
          </p:blipFill>
          <p:spPr>
            <a:xfrm>
              <a:off x="6096000" y="1485535"/>
              <a:ext cx="5891112" cy="1223999"/>
            </a:xfrm>
            <a:prstGeom prst="rect">
              <a:avLst/>
            </a:prstGeom>
            <a:ln>
              <a:noFill/>
            </a:ln>
          </p:spPr>
        </p:pic>
        <p:sp>
          <p:nvSpPr>
            <p:cNvPr id="20" name="Rectangle 19">
              <a:hlinkClick r:id="rId4"/>
              <a:extLst>
                <a:ext uri="{FF2B5EF4-FFF2-40B4-BE49-F238E27FC236}">
                  <a16:creationId xmlns:a16="http://schemas.microsoft.com/office/drawing/2014/main" id="{C054FF2F-7526-40C0-988C-A53D4D1FDB11}"/>
                </a:ext>
              </a:extLst>
            </p:cNvPr>
            <p:cNvSpPr/>
            <p:nvPr/>
          </p:nvSpPr>
          <p:spPr>
            <a:xfrm>
              <a:off x="6096000" y="1485535"/>
              <a:ext cx="2369253" cy="1225915"/>
            </a:xfrm>
            <a:prstGeom prst="rect">
              <a:avLst/>
            </a:prstGeom>
            <a:solidFill>
              <a:srgbClr val="C60C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r>
                <a:rPr lang="en-GB" sz="800" b="1" dirty="0" err="1">
                  <a:solidFill>
                    <a:schemeClr val="bg1"/>
                  </a:solidFill>
                  <a:latin typeface="Helvetica" pitchFamily="2" charset="0"/>
                </a:rPr>
                <a:t>Industriell</a:t>
              </a:r>
              <a:r>
                <a:rPr lang="en-GB" sz="800" b="1" dirty="0">
                  <a:solidFill>
                    <a:schemeClr val="bg1"/>
                  </a:solidFill>
                  <a:latin typeface="Helvetica" pitchFamily="2" charset="0"/>
                </a:rPr>
                <a:t> </a:t>
              </a:r>
              <a:r>
                <a:rPr lang="en-GB" sz="800" b="1" dirty="0" err="1">
                  <a:solidFill>
                    <a:schemeClr val="bg1"/>
                  </a:solidFill>
                  <a:latin typeface="Helvetica" pitchFamily="2" charset="0"/>
                </a:rPr>
                <a:t>matematikk</a:t>
              </a:r>
              <a:endParaRPr lang="en-GB" sz="1400" b="1" dirty="0">
                <a:solidFill>
                  <a:schemeClr val="bg1"/>
                </a:solidFill>
                <a:latin typeface="Helvetica" pitchFamily="2" charset="0"/>
              </a:endParaRPr>
            </a:p>
          </p:txBody>
        </p:sp>
      </p:grpSp>
      <p:grpSp>
        <p:nvGrpSpPr>
          <p:cNvPr id="22" name="Group 21">
            <a:extLst>
              <a:ext uri="{FF2B5EF4-FFF2-40B4-BE49-F238E27FC236}">
                <a16:creationId xmlns:a16="http://schemas.microsoft.com/office/drawing/2014/main" id="{21CB1671-BA13-4295-9FBE-5FFF0FE37901}"/>
              </a:ext>
            </a:extLst>
          </p:cNvPr>
          <p:cNvGrpSpPr>
            <a:grpSpLocks noChangeAspect="1"/>
          </p:cNvGrpSpPr>
          <p:nvPr/>
        </p:nvGrpSpPr>
        <p:grpSpPr>
          <a:xfrm>
            <a:off x="2348666" y="3932481"/>
            <a:ext cx="2075966" cy="432000"/>
            <a:chOff x="6096000" y="3999140"/>
            <a:chExt cx="5891113" cy="1225915"/>
          </a:xfrm>
        </p:grpSpPr>
        <p:pic>
          <p:nvPicPr>
            <p:cNvPr id="19" name="Picture 18">
              <a:extLst>
                <a:ext uri="{FF2B5EF4-FFF2-40B4-BE49-F238E27FC236}">
                  <a16:creationId xmlns:a16="http://schemas.microsoft.com/office/drawing/2014/main" id="{50A34018-C85B-415D-9B2B-9D15D5545F22}"/>
                </a:ext>
              </a:extLst>
            </p:cNvPr>
            <p:cNvPicPr>
              <a:picLocks noChangeAspect="1"/>
            </p:cNvPicPr>
            <p:nvPr/>
          </p:nvPicPr>
          <p:blipFill rotWithShape="1">
            <a:blip r:embed="rId5"/>
            <a:srcRect t="28472" r="1484" b="35139"/>
            <a:stretch/>
          </p:blipFill>
          <p:spPr>
            <a:xfrm>
              <a:off x="6096000" y="3999140"/>
              <a:ext cx="5891113" cy="1224000"/>
            </a:xfrm>
            <a:prstGeom prst="rect">
              <a:avLst/>
            </a:prstGeom>
            <a:ln>
              <a:noFill/>
            </a:ln>
          </p:spPr>
        </p:pic>
        <p:sp>
          <p:nvSpPr>
            <p:cNvPr id="21" name="Rectangle 20">
              <a:hlinkClick r:id="rId6"/>
              <a:extLst>
                <a:ext uri="{FF2B5EF4-FFF2-40B4-BE49-F238E27FC236}">
                  <a16:creationId xmlns:a16="http://schemas.microsoft.com/office/drawing/2014/main" id="{ADC15A4B-AAEF-424C-8518-DC8AAF82D0C8}"/>
                </a:ext>
              </a:extLst>
            </p:cNvPr>
            <p:cNvSpPr/>
            <p:nvPr/>
          </p:nvSpPr>
          <p:spPr>
            <a:xfrm>
              <a:off x="6096000" y="3999140"/>
              <a:ext cx="2369253" cy="1225915"/>
            </a:xfrm>
            <a:prstGeom prst="rect">
              <a:avLst/>
            </a:prstGeom>
            <a:solidFill>
              <a:srgbClr val="C60C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r>
                <a:rPr lang="en-GB" sz="800" b="1" dirty="0" err="1">
                  <a:solidFill>
                    <a:schemeClr val="bg1"/>
                  </a:solidFill>
                  <a:latin typeface="Helvetica" pitchFamily="2" charset="0"/>
                </a:rPr>
                <a:t>Matematikk</a:t>
              </a:r>
              <a:endParaRPr lang="en-GB" sz="1400" b="1" dirty="0">
                <a:solidFill>
                  <a:schemeClr val="bg1"/>
                </a:solidFill>
                <a:latin typeface="Helvetica" pitchFamily="2" charset="0"/>
              </a:endParaRPr>
            </a:p>
          </p:txBody>
        </p:sp>
      </p:grpSp>
      <p:sp>
        <p:nvSpPr>
          <p:cNvPr id="72" name="Rectangle 71">
            <a:extLst>
              <a:ext uri="{FF2B5EF4-FFF2-40B4-BE49-F238E27FC236}">
                <a16:creationId xmlns:a16="http://schemas.microsoft.com/office/drawing/2014/main" id="{26F3A07F-1F30-4B5D-ADCC-D9998F100ECE}"/>
              </a:ext>
            </a:extLst>
          </p:cNvPr>
          <p:cNvSpPr/>
          <p:nvPr/>
        </p:nvSpPr>
        <p:spPr>
          <a:xfrm>
            <a:off x="4577656" y="1352550"/>
            <a:ext cx="2160000" cy="4552537"/>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err="1">
                <a:solidFill>
                  <a:schemeClr val="tx1"/>
                </a:solidFill>
              </a:rPr>
              <a:t>Naturvitenskaplige</a:t>
            </a:r>
            <a:r>
              <a:rPr lang="en-GB">
                <a:solidFill>
                  <a:schemeClr val="tx1"/>
                </a:solidFill>
              </a:rPr>
              <a:t> fag</a:t>
            </a:r>
          </a:p>
        </p:txBody>
      </p:sp>
      <p:grpSp>
        <p:nvGrpSpPr>
          <p:cNvPr id="30" name="Group 29">
            <a:extLst>
              <a:ext uri="{FF2B5EF4-FFF2-40B4-BE49-F238E27FC236}">
                <a16:creationId xmlns:a16="http://schemas.microsoft.com/office/drawing/2014/main" id="{0D65603D-F174-40F0-9297-2EC15812F140}"/>
              </a:ext>
            </a:extLst>
          </p:cNvPr>
          <p:cNvGrpSpPr>
            <a:grpSpLocks noChangeAspect="1"/>
          </p:cNvGrpSpPr>
          <p:nvPr/>
        </p:nvGrpSpPr>
        <p:grpSpPr>
          <a:xfrm>
            <a:off x="4620094" y="1969869"/>
            <a:ext cx="2075967" cy="432001"/>
            <a:chOff x="2602066" y="2055383"/>
            <a:chExt cx="2075967" cy="432001"/>
          </a:xfrm>
        </p:grpSpPr>
        <p:pic>
          <p:nvPicPr>
            <p:cNvPr id="5" name="Picture 4">
              <a:extLst>
                <a:ext uri="{FF2B5EF4-FFF2-40B4-BE49-F238E27FC236}">
                  <a16:creationId xmlns:a16="http://schemas.microsoft.com/office/drawing/2014/main" id="{EE58C99F-1C13-40F6-93C7-12882C632D8C}"/>
                </a:ext>
              </a:extLst>
            </p:cNvPr>
            <p:cNvPicPr>
              <a:picLocks noChangeAspect="1"/>
            </p:cNvPicPr>
            <p:nvPr/>
          </p:nvPicPr>
          <p:blipFill rotWithShape="1">
            <a:blip r:embed="rId7"/>
            <a:srcRect t="28406" r="1863" b="35288"/>
            <a:stretch/>
          </p:blipFill>
          <p:spPr>
            <a:xfrm>
              <a:off x="2602066" y="2055383"/>
              <a:ext cx="2075967" cy="432000"/>
            </a:xfrm>
            <a:prstGeom prst="rect">
              <a:avLst/>
            </a:prstGeom>
            <a:ln>
              <a:noFill/>
            </a:ln>
          </p:spPr>
        </p:pic>
        <p:sp>
          <p:nvSpPr>
            <p:cNvPr id="25" name="Rectangle 24">
              <a:hlinkClick r:id="rId8"/>
              <a:extLst>
                <a:ext uri="{FF2B5EF4-FFF2-40B4-BE49-F238E27FC236}">
                  <a16:creationId xmlns:a16="http://schemas.microsoft.com/office/drawing/2014/main" id="{096E0B6F-B58C-4A8E-BAFE-9CF075E39575}"/>
                </a:ext>
              </a:extLst>
            </p:cNvPr>
            <p:cNvSpPr/>
            <p:nvPr/>
          </p:nvSpPr>
          <p:spPr>
            <a:xfrm>
              <a:off x="2602067" y="2055384"/>
              <a:ext cx="834900" cy="432000"/>
            </a:xfrm>
            <a:prstGeom prst="rect">
              <a:avLst/>
            </a:prstGeom>
            <a:solidFill>
              <a:srgbClr val="C60C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r>
                <a:rPr lang="en-GB" sz="800" b="1" err="1">
                  <a:solidFill>
                    <a:schemeClr val="bg1"/>
                  </a:solidFill>
                  <a:latin typeface="Helvetica" pitchFamily="2" charset="0"/>
                </a:rPr>
                <a:t>Biologi</a:t>
              </a:r>
              <a:endParaRPr lang="en-GB" sz="1400" b="1">
                <a:solidFill>
                  <a:schemeClr val="bg1"/>
                </a:solidFill>
                <a:latin typeface="Helvetica" pitchFamily="2" charset="0"/>
              </a:endParaRPr>
            </a:p>
          </p:txBody>
        </p:sp>
      </p:grpSp>
      <p:grpSp>
        <p:nvGrpSpPr>
          <p:cNvPr id="29" name="Group 28">
            <a:extLst>
              <a:ext uri="{FF2B5EF4-FFF2-40B4-BE49-F238E27FC236}">
                <a16:creationId xmlns:a16="http://schemas.microsoft.com/office/drawing/2014/main" id="{8F28A0D2-C504-45CA-AA66-F99B1A37804F}"/>
              </a:ext>
            </a:extLst>
          </p:cNvPr>
          <p:cNvGrpSpPr>
            <a:grpSpLocks noChangeAspect="1"/>
          </p:cNvGrpSpPr>
          <p:nvPr/>
        </p:nvGrpSpPr>
        <p:grpSpPr>
          <a:xfrm>
            <a:off x="4620093" y="2435625"/>
            <a:ext cx="2075968" cy="432000"/>
            <a:chOff x="2602065" y="2521139"/>
            <a:chExt cx="2075968" cy="432000"/>
          </a:xfrm>
        </p:grpSpPr>
        <p:pic>
          <p:nvPicPr>
            <p:cNvPr id="4" name="Picture 3">
              <a:extLst>
                <a:ext uri="{FF2B5EF4-FFF2-40B4-BE49-F238E27FC236}">
                  <a16:creationId xmlns:a16="http://schemas.microsoft.com/office/drawing/2014/main" id="{61805EA4-7208-4DF7-94F1-1B2AEAB0F841}"/>
                </a:ext>
              </a:extLst>
            </p:cNvPr>
            <p:cNvPicPr>
              <a:picLocks noChangeAspect="1"/>
            </p:cNvPicPr>
            <p:nvPr/>
          </p:nvPicPr>
          <p:blipFill rotWithShape="1">
            <a:blip r:embed="rId9"/>
            <a:srcRect t="28406" r="758" b="34879"/>
            <a:stretch/>
          </p:blipFill>
          <p:spPr>
            <a:xfrm>
              <a:off x="2602067" y="2521139"/>
              <a:ext cx="2075966" cy="432000"/>
            </a:xfrm>
            <a:prstGeom prst="rect">
              <a:avLst/>
            </a:prstGeom>
            <a:ln>
              <a:noFill/>
            </a:ln>
          </p:spPr>
        </p:pic>
        <p:sp>
          <p:nvSpPr>
            <p:cNvPr id="26" name="Rectangle 25">
              <a:hlinkClick r:id="rId10"/>
              <a:extLst>
                <a:ext uri="{FF2B5EF4-FFF2-40B4-BE49-F238E27FC236}">
                  <a16:creationId xmlns:a16="http://schemas.microsoft.com/office/drawing/2014/main" id="{35A4897F-AC4D-4C53-800F-EF275561E38B}"/>
                </a:ext>
              </a:extLst>
            </p:cNvPr>
            <p:cNvSpPr/>
            <p:nvPr/>
          </p:nvSpPr>
          <p:spPr>
            <a:xfrm>
              <a:off x="2602065" y="2521139"/>
              <a:ext cx="834900" cy="432000"/>
            </a:xfrm>
            <a:prstGeom prst="rect">
              <a:avLst/>
            </a:prstGeom>
            <a:solidFill>
              <a:srgbClr val="C60C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r>
                <a:rPr lang="en-GB" sz="800" b="1" err="1">
                  <a:solidFill>
                    <a:schemeClr val="bg1"/>
                  </a:solidFill>
                  <a:latin typeface="Helvetica" pitchFamily="2" charset="0"/>
                </a:rPr>
                <a:t>Bioingeniør</a:t>
              </a:r>
              <a:endParaRPr lang="en-GB" sz="1400" b="1">
                <a:solidFill>
                  <a:schemeClr val="bg1"/>
                </a:solidFill>
                <a:latin typeface="Helvetica" pitchFamily="2" charset="0"/>
              </a:endParaRPr>
            </a:p>
          </p:txBody>
        </p:sp>
      </p:grpSp>
      <p:grpSp>
        <p:nvGrpSpPr>
          <p:cNvPr id="28" name="Group 27">
            <a:extLst>
              <a:ext uri="{FF2B5EF4-FFF2-40B4-BE49-F238E27FC236}">
                <a16:creationId xmlns:a16="http://schemas.microsoft.com/office/drawing/2014/main" id="{5E4BACCF-ED55-42C1-AC5B-52594EB5BA00}"/>
              </a:ext>
            </a:extLst>
          </p:cNvPr>
          <p:cNvGrpSpPr>
            <a:grpSpLocks noChangeAspect="1"/>
          </p:cNvGrpSpPr>
          <p:nvPr/>
        </p:nvGrpSpPr>
        <p:grpSpPr>
          <a:xfrm>
            <a:off x="4621915" y="3932481"/>
            <a:ext cx="2079869" cy="432000"/>
            <a:chOff x="2602065" y="2985633"/>
            <a:chExt cx="2079869" cy="432000"/>
          </a:xfrm>
        </p:grpSpPr>
        <p:pic>
          <p:nvPicPr>
            <p:cNvPr id="6" name="Picture 5">
              <a:extLst>
                <a:ext uri="{FF2B5EF4-FFF2-40B4-BE49-F238E27FC236}">
                  <a16:creationId xmlns:a16="http://schemas.microsoft.com/office/drawing/2014/main" id="{6C90E787-C56E-4463-BF91-C94D892D085A}"/>
                </a:ext>
              </a:extLst>
            </p:cNvPr>
            <p:cNvPicPr>
              <a:picLocks noChangeAspect="1"/>
            </p:cNvPicPr>
            <p:nvPr/>
          </p:nvPicPr>
          <p:blipFill rotWithShape="1">
            <a:blip r:embed="rId11"/>
            <a:srcRect l="1000" t="28696" r="1930" b="35507"/>
            <a:stretch/>
          </p:blipFill>
          <p:spPr>
            <a:xfrm>
              <a:off x="2602065" y="2985633"/>
              <a:ext cx="2079869" cy="432000"/>
            </a:xfrm>
            <a:prstGeom prst="rect">
              <a:avLst/>
            </a:prstGeom>
            <a:ln>
              <a:noFill/>
            </a:ln>
          </p:spPr>
        </p:pic>
        <p:sp>
          <p:nvSpPr>
            <p:cNvPr id="27" name="Rectangle 26">
              <a:hlinkClick r:id="rId12"/>
              <a:extLst>
                <a:ext uri="{FF2B5EF4-FFF2-40B4-BE49-F238E27FC236}">
                  <a16:creationId xmlns:a16="http://schemas.microsoft.com/office/drawing/2014/main" id="{5AF72283-8B2A-4445-A0D9-1E18C74093B9}"/>
                </a:ext>
              </a:extLst>
            </p:cNvPr>
            <p:cNvSpPr/>
            <p:nvPr/>
          </p:nvSpPr>
          <p:spPr>
            <a:xfrm>
              <a:off x="2602065" y="2985633"/>
              <a:ext cx="834900" cy="432000"/>
            </a:xfrm>
            <a:prstGeom prst="rect">
              <a:avLst/>
            </a:prstGeom>
            <a:solidFill>
              <a:srgbClr val="C60C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r>
                <a:rPr lang="en-GB" sz="800" b="1" dirty="0" err="1">
                  <a:solidFill>
                    <a:schemeClr val="bg1"/>
                  </a:solidFill>
                  <a:latin typeface="Helvetica" pitchFamily="2" charset="0"/>
                </a:rPr>
                <a:t>Kystsone-økologi</a:t>
              </a:r>
              <a:endParaRPr lang="en-GB" sz="1400" b="1" dirty="0">
                <a:solidFill>
                  <a:schemeClr val="bg1"/>
                </a:solidFill>
                <a:latin typeface="Helvetica" pitchFamily="2" charset="0"/>
              </a:endParaRPr>
            </a:p>
          </p:txBody>
        </p:sp>
      </p:grpSp>
      <p:sp>
        <p:nvSpPr>
          <p:cNvPr id="73" name="Rectangle 72">
            <a:extLst>
              <a:ext uri="{FF2B5EF4-FFF2-40B4-BE49-F238E27FC236}">
                <a16:creationId xmlns:a16="http://schemas.microsoft.com/office/drawing/2014/main" id="{CAE130A6-42EC-43D6-93F4-108DB7996501}"/>
              </a:ext>
            </a:extLst>
          </p:cNvPr>
          <p:cNvSpPr/>
          <p:nvPr/>
        </p:nvSpPr>
        <p:spPr>
          <a:xfrm>
            <a:off x="6849998" y="1352550"/>
            <a:ext cx="2160000" cy="4552537"/>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err="1">
                <a:solidFill>
                  <a:schemeClr val="tx1"/>
                </a:solidFill>
              </a:rPr>
              <a:t>Ingeniørvitenskap</a:t>
            </a:r>
            <a:endParaRPr lang="en-GB">
              <a:solidFill>
                <a:schemeClr val="tx1"/>
              </a:solidFill>
            </a:endParaRPr>
          </a:p>
        </p:txBody>
      </p:sp>
      <p:grpSp>
        <p:nvGrpSpPr>
          <p:cNvPr id="2" name="Group 1">
            <a:extLst>
              <a:ext uri="{FF2B5EF4-FFF2-40B4-BE49-F238E27FC236}">
                <a16:creationId xmlns:a16="http://schemas.microsoft.com/office/drawing/2014/main" id="{493AF7B9-696A-4B4E-A079-057C44440C5E}"/>
              </a:ext>
            </a:extLst>
          </p:cNvPr>
          <p:cNvGrpSpPr/>
          <p:nvPr/>
        </p:nvGrpSpPr>
        <p:grpSpPr>
          <a:xfrm>
            <a:off x="6885428" y="1969869"/>
            <a:ext cx="2079871" cy="1362250"/>
            <a:chOff x="6885428" y="1969869"/>
            <a:chExt cx="2079871" cy="1362250"/>
          </a:xfrm>
        </p:grpSpPr>
        <p:grpSp>
          <p:nvGrpSpPr>
            <p:cNvPr id="36" name="Group 35">
              <a:extLst>
                <a:ext uri="{FF2B5EF4-FFF2-40B4-BE49-F238E27FC236}">
                  <a16:creationId xmlns:a16="http://schemas.microsoft.com/office/drawing/2014/main" id="{4C12C102-E692-4F53-AB89-6E9AAD2FE6B2}"/>
                </a:ext>
              </a:extLst>
            </p:cNvPr>
            <p:cNvGrpSpPr>
              <a:grpSpLocks noChangeAspect="1"/>
            </p:cNvGrpSpPr>
            <p:nvPr/>
          </p:nvGrpSpPr>
          <p:grpSpPr>
            <a:xfrm>
              <a:off x="6885428" y="1969869"/>
              <a:ext cx="2075967" cy="432000"/>
              <a:chOff x="5610979" y="2123572"/>
              <a:chExt cx="2075967" cy="432000"/>
            </a:xfrm>
          </p:grpSpPr>
          <p:pic>
            <p:nvPicPr>
              <p:cNvPr id="31" name="Picture 30">
                <a:extLst>
                  <a:ext uri="{FF2B5EF4-FFF2-40B4-BE49-F238E27FC236}">
                    <a16:creationId xmlns:a16="http://schemas.microsoft.com/office/drawing/2014/main" id="{23FDC83B-E598-47C5-85CF-79ABEFD219CF}"/>
                  </a:ext>
                </a:extLst>
              </p:cNvPr>
              <p:cNvPicPr>
                <a:picLocks noChangeAspect="1"/>
              </p:cNvPicPr>
              <p:nvPr/>
            </p:nvPicPr>
            <p:blipFill rotWithShape="1">
              <a:blip r:embed="rId13"/>
              <a:srcRect t="28453" r="2281" b="35395"/>
              <a:stretch/>
            </p:blipFill>
            <p:spPr>
              <a:xfrm>
                <a:off x="5610980" y="2123572"/>
                <a:ext cx="2075966" cy="432000"/>
              </a:xfrm>
              <a:prstGeom prst="rect">
                <a:avLst/>
              </a:prstGeom>
              <a:ln>
                <a:noFill/>
              </a:ln>
            </p:spPr>
          </p:pic>
          <p:sp>
            <p:nvSpPr>
              <p:cNvPr id="34" name="Rectangle 33">
                <a:hlinkClick r:id="rId14"/>
                <a:extLst>
                  <a:ext uri="{FF2B5EF4-FFF2-40B4-BE49-F238E27FC236}">
                    <a16:creationId xmlns:a16="http://schemas.microsoft.com/office/drawing/2014/main" id="{2C41F781-F561-40D7-9932-C47E70F3BE0A}"/>
                  </a:ext>
                </a:extLst>
              </p:cNvPr>
              <p:cNvSpPr/>
              <p:nvPr/>
            </p:nvSpPr>
            <p:spPr>
              <a:xfrm>
                <a:off x="5610979" y="2123572"/>
                <a:ext cx="834900" cy="432000"/>
              </a:xfrm>
              <a:prstGeom prst="rect">
                <a:avLst/>
              </a:prstGeom>
              <a:solidFill>
                <a:srgbClr val="C60C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lnSpcReduction="10000"/>
              </a:bodyPr>
              <a:lstStyle/>
              <a:p>
                <a:r>
                  <a:rPr lang="en-GB" sz="800" b="1" dirty="0" err="1">
                    <a:solidFill>
                      <a:schemeClr val="bg1"/>
                    </a:solidFill>
                    <a:latin typeface="Helvetica" pitchFamily="2" charset="0"/>
                  </a:rPr>
                  <a:t>Fornybar</a:t>
                </a:r>
                <a:r>
                  <a:rPr lang="en-GB" sz="800" b="1" dirty="0">
                    <a:solidFill>
                      <a:schemeClr val="bg1"/>
                    </a:solidFill>
                    <a:latin typeface="Helvetica" pitchFamily="2" charset="0"/>
                  </a:rPr>
                  <a:t> </a:t>
                </a:r>
                <a:r>
                  <a:rPr lang="en-GB" sz="800" b="1" dirty="0" err="1">
                    <a:solidFill>
                      <a:schemeClr val="bg1"/>
                    </a:solidFill>
                    <a:latin typeface="Helvetica" pitchFamily="2" charset="0"/>
                  </a:rPr>
                  <a:t>energi</a:t>
                </a:r>
                <a:r>
                  <a:rPr lang="en-GB" sz="800" b="1" dirty="0">
                    <a:solidFill>
                      <a:schemeClr val="bg1"/>
                    </a:solidFill>
                    <a:latin typeface="Helvetica" pitchFamily="2" charset="0"/>
                  </a:rPr>
                  <a:t>, </a:t>
                </a:r>
                <a:r>
                  <a:rPr lang="en-GB" sz="800" b="1" dirty="0" err="1">
                    <a:solidFill>
                      <a:schemeClr val="bg1"/>
                    </a:solidFill>
                    <a:latin typeface="Helvetica" pitchFamily="2" charset="0"/>
                  </a:rPr>
                  <a:t>ingeniørfag</a:t>
                </a:r>
                <a:endParaRPr lang="en-GB" sz="1600" b="1" dirty="0">
                  <a:solidFill>
                    <a:schemeClr val="bg1"/>
                  </a:solidFill>
                  <a:latin typeface="Helvetica" pitchFamily="2" charset="0"/>
                </a:endParaRPr>
              </a:p>
            </p:txBody>
          </p:sp>
        </p:grpSp>
        <p:grpSp>
          <p:nvGrpSpPr>
            <p:cNvPr id="37" name="Group 36">
              <a:extLst>
                <a:ext uri="{FF2B5EF4-FFF2-40B4-BE49-F238E27FC236}">
                  <a16:creationId xmlns:a16="http://schemas.microsoft.com/office/drawing/2014/main" id="{94223EFB-6A27-406D-872C-D345767C61A8}"/>
                </a:ext>
              </a:extLst>
            </p:cNvPr>
            <p:cNvGrpSpPr>
              <a:grpSpLocks noChangeAspect="1"/>
            </p:cNvGrpSpPr>
            <p:nvPr/>
          </p:nvGrpSpPr>
          <p:grpSpPr>
            <a:xfrm>
              <a:off x="6885428" y="2434724"/>
              <a:ext cx="2075967" cy="432000"/>
              <a:chOff x="5602953" y="2985633"/>
              <a:chExt cx="2075967" cy="432000"/>
            </a:xfrm>
          </p:grpSpPr>
          <p:pic>
            <p:nvPicPr>
              <p:cNvPr id="32" name="Picture 31">
                <a:extLst>
                  <a:ext uri="{FF2B5EF4-FFF2-40B4-BE49-F238E27FC236}">
                    <a16:creationId xmlns:a16="http://schemas.microsoft.com/office/drawing/2014/main" id="{FC6E902D-51F7-48C0-A662-F89CC94FBFD4}"/>
                  </a:ext>
                </a:extLst>
              </p:cNvPr>
              <p:cNvPicPr>
                <a:picLocks noChangeAspect="1"/>
              </p:cNvPicPr>
              <p:nvPr/>
            </p:nvPicPr>
            <p:blipFill rotWithShape="1">
              <a:blip r:embed="rId15"/>
              <a:srcRect t="24467" r="2652" b="39519"/>
              <a:stretch/>
            </p:blipFill>
            <p:spPr>
              <a:xfrm>
                <a:off x="5602954" y="2985633"/>
                <a:ext cx="2075966" cy="432000"/>
              </a:xfrm>
              <a:prstGeom prst="rect">
                <a:avLst/>
              </a:prstGeom>
              <a:ln>
                <a:noFill/>
              </a:ln>
            </p:spPr>
          </p:pic>
          <p:sp>
            <p:nvSpPr>
              <p:cNvPr id="35" name="Rectangle 34">
                <a:hlinkClick r:id="rId16"/>
                <a:extLst>
                  <a:ext uri="{FF2B5EF4-FFF2-40B4-BE49-F238E27FC236}">
                    <a16:creationId xmlns:a16="http://schemas.microsoft.com/office/drawing/2014/main" id="{A217EF38-0F11-438D-B294-B2822E40F56B}"/>
                  </a:ext>
                </a:extLst>
              </p:cNvPr>
              <p:cNvSpPr/>
              <p:nvPr/>
            </p:nvSpPr>
            <p:spPr>
              <a:xfrm>
                <a:off x="5602953" y="2986870"/>
                <a:ext cx="833566" cy="430224"/>
              </a:xfrm>
              <a:prstGeom prst="rect">
                <a:avLst/>
              </a:prstGeom>
              <a:solidFill>
                <a:srgbClr val="C60C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r>
                  <a:rPr lang="en-GB" sz="800" b="1" dirty="0" err="1">
                    <a:solidFill>
                      <a:schemeClr val="bg1"/>
                    </a:solidFill>
                    <a:latin typeface="Helvetica" pitchFamily="2" charset="0"/>
                  </a:rPr>
                  <a:t>Byggdesign</a:t>
                </a:r>
                <a:r>
                  <a:rPr lang="en-GB" sz="800" b="1" dirty="0">
                    <a:solidFill>
                      <a:schemeClr val="bg1"/>
                    </a:solidFill>
                    <a:latin typeface="Helvetica" pitchFamily="2" charset="0"/>
                  </a:rPr>
                  <a:t>, </a:t>
                </a:r>
                <a:r>
                  <a:rPr lang="en-GB" sz="800" b="1" dirty="0" err="1">
                    <a:solidFill>
                      <a:schemeClr val="bg1"/>
                    </a:solidFill>
                    <a:latin typeface="Helvetica" pitchFamily="2" charset="0"/>
                  </a:rPr>
                  <a:t>ingeniørfag</a:t>
                </a:r>
                <a:endParaRPr lang="en-GB" sz="1600" b="1" dirty="0">
                  <a:solidFill>
                    <a:schemeClr val="bg1"/>
                  </a:solidFill>
                  <a:latin typeface="Helvetica" pitchFamily="2" charset="0"/>
                </a:endParaRPr>
              </a:p>
            </p:txBody>
          </p:sp>
        </p:grpSp>
        <p:grpSp>
          <p:nvGrpSpPr>
            <p:cNvPr id="39" name="Group 38">
              <a:extLst>
                <a:ext uri="{FF2B5EF4-FFF2-40B4-BE49-F238E27FC236}">
                  <a16:creationId xmlns:a16="http://schemas.microsoft.com/office/drawing/2014/main" id="{951825C7-4B08-4059-868A-36D32D564421}"/>
                </a:ext>
              </a:extLst>
            </p:cNvPr>
            <p:cNvGrpSpPr>
              <a:grpSpLocks noChangeAspect="1"/>
            </p:cNvGrpSpPr>
            <p:nvPr/>
          </p:nvGrpSpPr>
          <p:grpSpPr>
            <a:xfrm>
              <a:off x="6885428" y="2899580"/>
              <a:ext cx="2079871" cy="432539"/>
              <a:chOff x="5610979" y="3729605"/>
              <a:chExt cx="2079871" cy="432539"/>
            </a:xfrm>
          </p:grpSpPr>
          <p:pic>
            <p:nvPicPr>
              <p:cNvPr id="33" name="Picture 32">
                <a:extLst>
                  <a:ext uri="{FF2B5EF4-FFF2-40B4-BE49-F238E27FC236}">
                    <a16:creationId xmlns:a16="http://schemas.microsoft.com/office/drawing/2014/main" id="{BBBB4A52-F3A2-4BBD-8B46-54FB38F1E2D1}"/>
                  </a:ext>
                </a:extLst>
              </p:cNvPr>
              <p:cNvPicPr>
                <a:picLocks noChangeAspect="1"/>
              </p:cNvPicPr>
              <p:nvPr/>
            </p:nvPicPr>
            <p:blipFill rotWithShape="1">
              <a:blip r:embed="rId17"/>
              <a:srcRect l="1" t="28591" r="1233" b="34939"/>
              <a:stretch/>
            </p:blipFill>
            <p:spPr>
              <a:xfrm>
                <a:off x="5610980" y="3730144"/>
                <a:ext cx="2079870" cy="432000"/>
              </a:xfrm>
              <a:prstGeom prst="rect">
                <a:avLst/>
              </a:prstGeom>
              <a:ln>
                <a:noFill/>
              </a:ln>
            </p:spPr>
          </p:pic>
          <p:sp>
            <p:nvSpPr>
              <p:cNvPr id="38" name="Rectangle 37">
                <a:hlinkClick r:id="rId18"/>
                <a:extLst>
                  <a:ext uri="{FF2B5EF4-FFF2-40B4-BE49-F238E27FC236}">
                    <a16:creationId xmlns:a16="http://schemas.microsoft.com/office/drawing/2014/main" id="{D752E52F-E461-45DA-A9AB-7CB91CDA03A9}"/>
                  </a:ext>
                </a:extLst>
              </p:cNvPr>
              <p:cNvSpPr/>
              <p:nvPr/>
            </p:nvSpPr>
            <p:spPr>
              <a:xfrm>
                <a:off x="5610979" y="3729605"/>
                <a:ext cx="834900" cy="432000"/>
              </a:xfrm>
              <a:prstGeom prst="rect">
                <a:avLst/>
              </a:prstGeom>
              <a:solidFill>
                <a:srgbClr val="C60C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r>
                  <a:rPr lang="en-GB" sz="800" b="1" err="1">
                    <a:solidFill>
                      <a:schemeClr val="bg1"/>
                    </a:solidFill>
                    <a:latin typeface="Helvetica" pitchFamily="2" charset="0"/>
                  </a:rPr>
                  <a:t>Mekatronikk</a:t>
                </a:r>
                <a:r>
                  <a:rPr lang="en-GB" sz="800" b="1">
                    <a:solidFill>
                      <a:schemeClr val="bg1"/>
                    </a:solidFill>
                    <a:latin typeface="Helvetica" pitchFamily="2" charset="0"/>
                  </a:rPr>
                  <a:t>, </a:t>
                </a:r>
                <a:r>
                  <a:rPr lang="en-GB" sz="800" b="1" err="1">
                    <a:solidFill>
                      <a:schemeClr val="bg1"/>
                    </a:solidFill>
                    <a:latin typeface="Helvetica" pitchFamily="2" charset="0"/>
                  </a:rPr>
                  <a:t>ingeniørfag</a:t>
                </a:r>
                <a:endParaRPr lang="en-GB" sz="1600" b="1">
                  <a:solidFill>
                    <a:schemeClr val="bg1"/>
                  </a:solidFill>
                  <a:latin typeface="Helvetica" pitchFamily="2" charset="0"/>
                </a:endParaRPr>
              </a:p>
            </p:txBody>
          </p:sp>
        </p:grpSp>
      </p:grpSp>
      <p:grpSp>
        <p:nvGrpSpPr>
          <p:cNvPr id="7" name="Group 6">
            <a:extLst>
              <a:ext uri="{FF2B5EF4-FFF2-40B4-BE49-F238E27FC236}">
                <a16:creationId xmlns:a16="http://schemas.microsoft.com/office/drawing/2014/main" id="{F10CFE9A-E3AB-4764-9A29-33BA5C2FC05F}"/>
              </a:ext>
            </a:extLst>
          </p:cNvPr>
          <p:cNvGrpSpPr/>
          <p:nvPr/>
        </p:nvGrpSpPr>
        <p:grpSpPr>
          <a:xfrm>
            <a:off x="6882320" y="3923552"/>
            <a:ext cx="2078955" cy="1357082"/>
            <a:chOff x="6882320" y="3497028"/>
            <a:chExt cx="2078955" cy="1357082"/>
          </a:xfrm>
        </p:grpSpPr>
        <p:grpSp>
          <p:nvGrpSpPr>
            <p:cNvPr id="47" name="Group 46">
              <a:extLst>
                <a:ext uri="{FF2B5EF4-FFF2-40B4-BE49-F238E27FC236}">
                  <a16:creationId xmlns:a16="http://schemas.microsoft.com/office/drawing/2014/main" id="{EB7E342F-ED17-44F4-819F-28F1153FB7E5}"/>
                </a:ext>
              </a:extLst>
            </p:cNvPr>
            <p:cNvGrpSpPr>
              <a:grpSpLocks noChangeAspect="1"/>
            </p:cNvGrpSpPr>
            <p:nvPr/>
          </p:nvGrpSpPr>
          <p:grpSpPr>
            <a:xfrm>
              <a:off x="6885308" y="3497028"/>
              <a:ext cx="2075967" cy="432000"/>
              <a:chOff x="4842580" y="3705438"/>
              <a:chExt cx="2075967" cy="432000"/>
            </a:xfrm>
          </p:grpSpPr>
          <p:pic>
            <p:nvPicPr>
              <p:cNvPr id="40" name="Picture 39">
                <a:extLst>
                  <a:ext uri="{FF2B5EF4-FFF2-40B4-BE49-F238E27FC236}">
                    <a16:creationId xmlns:a16="http://schemas.microsoft.com/office/drawing/2014/main" id="{D78CB01D-6C61-4431-9C86-962255C45557}"/>
                  </a:ext>
                </a:extLst>
              </p:cNvPr>
              <p:cNvPicPr>
                <a:picLocks noChangeAspect="1"/>
              </p:cNvPicPr>
              <p:nvPr/>
            </p:nvPicPr>
            <p:blipFill rotWithShape="1">
              <a:blip r:embed="rId19"/>
              <a:srcRect t="28454" r="3024" b="35670"/>
              <a:stretch/>
            </p:blipFill>
            <p:spPr>
              <a:xfrm>
                <a:off x="4842580" y="3705438"/>
                <a:ext cx="2075967" cy="432000"/>
              </a:xfrm>
              <a:prstGeom prst="rect">
                <a:avLst/>
              </a:prstGeom>
              <a:ln>
                <a:noFill/>
              </a:ln>
            </p:spPr>
          </p:pic>
          <p:sp>
            <p:nvSpPr>
              <p:cNvPr id="44" name="Rectangle 43">
                <a:hlinkClick r:id="rId20"/>
                <a:extLst>
                  <a:ext uri="{FF2B5EF4-FFF2-40B4-BE49-F238E27FC236}">
                    <a16:creationId xmlns:a16="http://schemas.microsoft.com/office/drawing/2014/main" id="{218EC8F0-7700-46D9-916A-1DEDABBFCFA9}"/>
                  </a:ext>
                </a:extLst>
              </p:cNvPr>
              <p:cNvSpPr/>
              <p:nvPr/>
            </p:nvSpPr>
            <p:spPr>
              <a:xfrm>
                <a:off x="4842581" y="3707606"/>
                <a:ext cx="834900" cy="429832"/>
              </a:xfrm>
              <a:prstGeom prst="rect">
                <a:avLst/>
              </a:prstGeom>
              <a:solidFill>
                <a:srgbClr val="C60C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r>
                  <a:rPr lang="en-GB" sz="800" b="1" dirty="0" err="1">
                    <a:solidFill>
                      <a:schemeClr val="bg1"/>
                    </a:solidFill>
                    <a:latin typeface="Helvetica" pitchFamily="2" charset="0"/>
                  </a:rPr>
                  <a:t>Fornybar</a:t>
                </a:r>
                <a:r>
                  <a:rPr lang="en-GB" sz="800" b="1" dirty="0">
                    <a:solidFill>
                      <a:schemeClr val="bg1"/>
                    </a:solidFill>
                    <a:latin typeface="Helvetica" pitchFamily="2" charset="0"/>
                  </a:rPr>
                  <a:t> </a:t>
                </a:r>
                <a:r>
                  <a:rPr lang="en-GB" sz="800" b="1" dirty="0" err="1">
                    <a:solidFill>
                      <a:schemeClr val="bg1"/>
                    </a:solidFill>
                    <a:latin typeface="Helvetica" pitchFamily="2" charset="0"/>
                  </a:rPr>
                  <a:t>energi</a:t>
                </a:r>
                <a:endParaRPr lang="en-GB" sz="1400" b="1" dirty="0">
                  <a:solidFill>
                    <a:schemeClr val="bg1"/>
                  </a:solidFill>
                  <a:latin typeface="Helvetica" pitchFamily="2" charset="0"/>
                </a:endParaRPr>
              </a:p>
            </p:txBody>
          </p:sp>
        </p:grpSp>
        <p:grpSp>
          <p:nvGrpSpPr>
            <p:cNvPr id="48" name="Group 47">
              <a:extLst>
                <a:ext uri="{FF2B5EF4-FFF2-40B4-BE49-F238E27FC236}">
                  <a16:creationId xmlns:a16="http://schemas.microsoft.com/office/drawing/2014/main" id="{64B354A7-1A9F-46D5-91E0-9EEBDA642BB3}"/>
                </a:ext>
              </a:extLst>
            </p:cNvPr>
            <p:cNvGrpSpPr>
              <a:grpSpLocks noChangeAspect="1"/>
            </p:cNvGrpSpPr>
            <p:nvPr/>
          </p:nvGrpSpPr>
          <p:grpSpPr>
            <a:xfrm>
              <a:off x="6882320" y="3959569"/>
              <a:ext cx="2075967" cy="432000"/>
              <a:chOff x="4842580" y="4153816"/>
              <a:chExt cx="2075967" cy="432000"/>
            </a:xfrm>
          </p:grpSpPr>
          <p:pic>
            <p:nvPicPr>
              <p:cNvPr id="41" name="Picture 40">
                <a:extLst>
                  <a:ext uri="{FF2B5EF4-FFF2-40B4-BE49-F238E27FC236}">
                    <a16:creationId xmlns:a16="http://schemas.microsoft.com/office/drawing/2014/main" id="{73D011B3-71C2-4725-9C84-F053357A6B36}"/>
                  </a:ext>
                </a:extLst>
              </p:cNvPr>
              <p:cNvPicPr>
                <a:picLocks noChangeAspect="1"/>
              </p:cNvPicPr>
              <p:nvPr/>
            </p:nvPicPr>
            <p:blipFill rotWithShape="1">
              <a:blip r:embed="rId21"/>
              <a:srcRect l="1" t="28729" r="2280" b="35120"/>
              <a:stretch/>
            </p:blipFill>
            <p:spPr>
              <a:xfrm>
                <a:off x="4842580" y="4153816"/>
                <a:ext cx="2075967" cy="432000"/>
              </a:xfrm>
              <a:prstGeom prst="rect">
                <a:avLst/>
              </a:prstGeom>
              <a:ln>
                <a:noFill/>
              </a:ln>
            </p:spPr>
          </p:pic>
          <p:sp>
            <p:nvSpPr>
              <p:cNvPr id="45" name="Rectangle 44">
                <a:hlinkClick r:id="rId22"/>
                <a:extLst>
                  <a:ext uri="{FF2B5EF4-FFF2-40B4-BE49-F238E27FC236}">
                    <a16:creationId xmlns:a16="http://schemas.microsoft.com/office/drawing/2014/main" id="{2FE05DEE-BF65-4E22-A6F8-F0779E4528B2}"/>
                  </a:ext>
                </a:extLst>
              </p:cNvPr>
              <p:cNvSpPr/>
              <p:nvPr/>
            </p:nvSpPr>
            <p:spPr>
              <a:xfrm>
                <a:off x="4842581" y="4155984"/>
                <a:ext cx="834900" cy="429832"/>
              </a:xfrm>
              <a:prstGeom prst="rect">
                <a:avLst/>
              </a:prstGeom>
              <a:solidFill>
                <a:srgbClr val="C60C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r>
                  <a:rPr lang="en-GB" sz="800" b="1" err="1">
                    <a:solidFill>
                      <a:schemeClr val="bg1"/>
                    </a:solidFill>
                    <a:latin typeface="Helvetica" pitchFamily="2" charset="0"/>
                  </a:rPr>
                  <a:t>Bygg</a:t>
                </a:r>
                <a:endParaRPr lang="en-GB" sz="1400" b="1">
                  <a:solidFill>
                    <a:schemeClr val="bg1"/>
                  </a:solidFill>
                  <a:latin typeface="Helvetica" pitchFamily="2" charset="0"/>
                </a:endParaRPr>
              </a:p>
            </p:txBody>
          </p:sp>
        </p:grpSp>
        <p:grpSp>
          <p:nvGrpSpPr>
            <p:cNvPr id="49" name="Group 48">
              <a:extLst>
                <a:ext uri="{FF2B5EF4-FFF2-40B4-BE49-F238E27FC236}">
                  <a16:creationId xmlns:a16="http://schemas.microsoft.com/office/drawing/2014/main" id="{625D8D93-B6C1-4AE4-BAD7-D135EF77C40A}"/>
                </a:ext>
              </a:extLst>
            </p:cNvPr>
            <p:cNvGrpSpPr>
              <a:grpSpLocks noChangeAspect="1"/>
            </p:cNvGrpSpPr>
            <p:nvPr/>
          </p:nvGrpSpPr>
          <p:grpSpPr>
            <a:xfrm>
              <a:off x="6882321" y="4422110"/>
              <a:ext cx="2075967" cy="432000"/>
              <a:chOff x="4842580" y="4618572"/>
              <a:chExt cx="2075967" cy="432000"/>
            </a:xfrm>
          </p:grpSpPr>
          <p:pic>
            <p:nvPicPr>
              <p:cNvPr id="42" name="Picture 41">
                <a:extLst>
                  <a:ext uri="{FF2B5EF4-FFF2-40B4-BE49-F238E27FC236}">
                    <a16:creationId xmlns:a16="http://schemas.microsoft.com/office/drawing/2014/main" id="{81F0B886-C505-42D7-946A-B0088D77BC46}"/>
                  </a:ext>
                </a:extLst>
              </p:cNvPr>
              <p:cNvPicPr>
                <a:picLocks noChangeAspect="1"/>
              </p:cNvPicPr>
              <p:nvPr/>
            </p:nvPicPr>
            <p:blipFill rotWithShape="1">
              <a:blip r:embed="rId23"/>
              <a:srcRect l="1" t="28591" r="2280" b="35258"/>
              <a:stretch/>
            </p:blipFill>
            <p:spPr>
              <a:xfrm>
                <a:off x="4842580" y="4618572"/>
                <a:ext cx="2075967" cy="432000"/>
              </a:xfrm>
              <a:prstGeom prst="rect">
                <a:avLst/>
              </a:prstGeom>
              <a:ln>
                <a:noFill/>
              </a:ln>
            </p:spPr>
          </p:pic>
          <p:sp>
            <p:nvSpPr>
              <p:cNvPr id="46" name="Rectangle 45">
                <a:hlinkClick r:id="rId24"/>
                <a:extLst>
                  <a:ext uri="{FF2B5EF4-FFF2-40B4-BE49-F238E27FC236}">
                    <a16:creationId xmlns:a16="http://schemas.microsoft.com/office/drawing/2014/main" id="{69E0493C-8BBA-43D9-94B6-10D55E858674}"/>
                  </a:ext>
                </a:extLst>
              </p:cNvPr>
              <p:cNvSpPr/>
              <p:nvPr/>
            </p:nvSpPr>
            <p:spPr>
              <a:xfrm>
                <a:off x="4842581" y="4620740"/>
                <a:ext cx="834900" cy="429832"/>
              </a:xfrm>
              <a:prstGeom prst="rect">
                <a:avLst/>
              </a:prstGeom>
              <a:solidFill>
                <a:srgbClr val="C60C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r>
                  <a:rPr lang="en-GB" sz="800" b="1" err="1">
                    <a:solidFill>
                      <a:schemeClr val="bg1"/>
                    </a:solidFill>
                    <a:latin typeface="Helvetica" pitchFamily="2" charset="0"/>
                  </a:rPr>
                  <a:t>Mekatronikk</a:t>
                </a:r>
                <a:endParaRPr lang="en-GB" sz="1400" b="1">
                  <a:solidFill>
                    <a:schemeClr val="bg1"/>
                  </a:solidFill>
                  <a:latin typeface="Helvetica" pitchFamily="2" charset="0"/>
                </a:endParaRPr>
              </a:p>
            </p:txBody>
          </p:sp>
        </p:grpSp>
      </p:grpSp>
      <p:grpSp>
        <p:nvGrpSpPr>
          <p:cNvPr id="74" name="Group 73">
            <a:extLst>
              <a:ext uri="{FF2B5EF4-FFF2-40B4-BE49-F238E27FC236}">
                <a16:creationId xmlns:a16="http://schemas.microsoft.com/office/drawing/2014/main" id="{20FCDE11-F7D4-44BF-B42C-3C6BC2FE0D7C}"/>
              </a:ext>
            </a:extLst>
          </p:cNvPr>
          <p:cNvGrpSpPr>
            <a:grpSpLocks noChangeAspect="1"/>
          </p:cNvGrpSpPr>
          <p:nvPr/>
        </p:nvGrpSpPr>
        <p:grpSpPr>
          <a:xfrm>
            <a:off x="6889939" y="5420172"/>
            <a:ext cx="2077301" cy="432000"/>
            <a:chOff x="4830336" y="4909155"/>
            <a:chExt cx="2077301" cy="432000"/>
          </a:xfrm>
        </p:grpSpPr>
        <p:pic>
          <p:nvPicPr>
            <p:cNvPr id="43" name="Picture 42">
              <a:extLst>
                <a:ext uri="{FF2B5EF4-FFF2-40B4-BE49-F238E27FC236}">
                  <a16:creationId xmlns:a16="http://schemas.microsoft.com/office/drawing/2014/main" id="{3D5F3842-0435-4B23-9080-4499BE8DC65F}"/>
                </a:ext>
              </a:extLst>
            </p:cNvPr>
            <p:cNvPicPr>
              <a:picLocks noChangeAspect="1"/>
            </p:cNvPicPr>
            <p:nvPr/>
          </p:nvPicPr>
          <p:blipFill rotWithShape="1">
            <a:blip r:embed="rId25"/>
            <a:srcRect t="28317" r="1909" b="35395"/>
            <a:stretch/>
          </p:blipFill>
          <p:spPr>
            <a:xfrm>
              <a:off x="4831670" y="4909155"/>
              <a:ext cx="2075967" cy="432000"/>
            </a:xfrm>
            <a:prstGeom prst="rect">
              <a:avLst/>
            </a:prstGeom>
            <a:ln>
              <a:noFill/>
            </a:ln>
          </p:spPr>
        </p:pic>
        <p:sp>
          <p:nvSpPr>
            <p:cNvPr id="50" name="Rectangle 49">
              <a:hlinkClick r:id="rId26"/>
              <a:extLst>
                <a:ext uri="{FF2B5EF4-FFF2-40B4-BE49-F238E27FC236}">
                  <a16:creationId xmlns:a16="http://schemas.microsoft.com/office/drawing/2014/main" id="{E4BF6FF5-2679-47AF-99A5-F91287600310}"/>
                </a:ext>
              </a:extLst>
            </p:cNvPr>
            <p:cNvSpPr/>
            <p:nvPr/>
          </p:nvSpPr>
          <p:spPr>
            <a:xfrm>
              <a:off x="4830336" y="4910239"/>
              <a:ext cx="834900" cy="429832"/>
            </a:xfrm>
            <a:prstGeom prst="rect">
              <a:avLst/>
            </a:prstGeom>
            <a:solidFill>
              <a:srgbClr val="C60C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lang="en-GB" sz="600" b="1" dirty="0" err="1">
                  <a:solidFill>
                    <a:schemeClr val="bg1"/>
                  </a:solidFill>
                  <a:latin typeface="Helvetica" pitchFamily="2" charset="0"/>
                </a:rPr>
                <a:t>Industriell</a:t>
              </a:r>
              <a:r>
                <a:rPr lang="en-GB" sz="600" b="1" dirty="0">
                  <a:solidFill>
                    <a:schemeClr val="bg1"/>
                  </a:solidFill>
                  <a:latin typeface="Helvetica" pitchFamily="2" charset="0"/>
                </a:rPr>
                <a:t> </a:t>
              </a:r>
              <a:r>
                <a:rPr lang="en-GB" sz="600" b="1" dirty="0" err="1">
                  <a:solidFill>
                    <a:schemeClr val="bg1"/>
                  </a:solidFill>
                  <a:latin typeface="Helvetica" pitchFamily="2" charset="0"/>
                </a:rPr>
                <a:t>økonomi</a:t>
              </a:r>
              <a:r>
                <a:rPr lang="en-GB" sz="600" b="1" dirty="0">
                  <a:solidFill>
                    <a:schemeClr val="bg1"/>
                  </a:solidFill>
                  <a:latin typeface="Helvetica" pitchFamily="2" charset="0"/>
                </a:rPr>
                <a:t> </a:t>
              </a:r>
              <a:r>
                <a:rPr lang="en-GB" sz="600" b="1" dirty="0" err="1">
                  <a:solidFill>
                    <a:schemeClr val="bg1"/>
                  </a:solidFill>
                  <a:latin typeface="Helvetica" pitchFamily="2" charset="0"/>
                </a:rPr>
                <a:t>og</a:t>
              </a:r>
              <a:r>
                <a:rPr lang="en-GB" sz="600" b="1" dirty="0">
                  <a:solidFill>
                    <a:schemeClr val="bg1"/>
                  </a:solidFill>
                  <a:latin typeface="Helvetica" pitchFamily="2" charset="0"/>
                </a:rPr>
                <a:t> </a:t>
              </a:r>
              <a:r>
                <a:rPr lang="en-GB" sz="600" b="1" dirty="0" err="1">
                  <a:solidFill>
                    <a:schemeClr val="bg1"/>
                  </a:solidFill>
                  <a:latin typeface="Helvetica" pitchFamily="2" charset="0"/>
                </a:rPr>
                <a:t>teknologiledelse</a:t>
              </a:r>
              <a:endParaRPr lang="en-GB" sz="600" b="1" dirty="0">
                <a:solidFill>
                  <a:schemeClr val="bg1"/>
                </a:solidFill>
                <a:latin typeface="Helvetica" pitchFamily="2" charset="0"/>
              </a:endParaRPr>
            </a:p>
          </p:txBody>
        </p:sp>
      </p:grpSp>
      <p:sp>
        <p:nvSpPr>
          <p:cNvPr id="75" name="Rectangle 74">
            <a:extLst>
              <a:ext uri="{FF2B5EF4-FFF2-40B4-BE49-F238E27FC236}">
                <a16:creationId xmlns:a16="http://schemas.microsoft.com/office/drawing/2014/main" id="{DD50AC73-B9B5-4356-8271-9B0B363E86C3}"/>
              </a:ext>
            </a:extLst>
          </p:cNvPr>
          <p:cNvSpPr/>
          <p:nvPr/>
        </p:nvSpPr>
        <p:spPr>
          <a:xfrm>
            <a:off x="9122339" y="1352550"/>
            <a:ext cx="2160000" cy="4552537"/>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a:solidFill>
                  <a:schemeClr val="tx1"/>
                </a:solidFill>
              </a:rPr>
              <a:t>IKT</a:t>
            </a:r>
          </a:p>
        </p:txBody>
      </p:sp>
      <p:grpSp>
        <p:nvGrpSpPr>
          <p:cNvPr id="9" name="Group 8">
            <a:extLst>
              <a:ext uri="{FF2B5EF4-FFF2-40B4-BE49-F238E27FC236}">
                <a16:creationId xmlns:a16="http://schemas.microsoft.com/office/drawing/2014/main" id="{8A19DD0B-259C-4E07-91F4-03EC82C6569C}"/>
              </a:ext>
            </a:extLst>
          </p:cNvPr>
          <p:cNvGrpSpPr/>
          <p:nvPr/>
        </p:nvGrpSpPr>
        <p:grpSpPr>
          <a:xfrm>
            <a:off x="9157600" y="3920798"/>
            <a:ext cx="2082722" cy="1362590"/>
            <a:chOff x="9157600" y="3501722"/>
            <a:chExt cx="2082722" cy="1362590"/>
          </a:xfrm>
        </p:grpSpPr>
        <p:grpSp>
          <p:nvGrpSpPr>
            <p:cNvPr id="67" name="Group 66">
              <a:extLst>
                <a:ext uri="{FF2B5EF4-FFF2-40B4-BE49-F238E27FC236}">
                  <a16:creationId xmlns:a16="http://schemas.microsoft.com/office/drawing/2014/main" id="{E1974CE4-4E85-4BC2-97B8-988EF551D0E7}"/>
                </a:ext>
              </a:extLst>
            </p:cNvPr>
            <p:cNvGrpSpPr>
              <a:grpSpLocks noChangeAspect="1"/>
            </p:cNvGrpSpPr>
            <p:nvPr/>
          </p:nvGrpSpPr>
          <p:grpSpPr>
            <a:xfrm>
              <a:off x="9164357" y="3501722"/>
              <a:ext cx="2075965" cy="434168"/>
              <a:chOff x="8256819" y="3705438"/>
              <a:chExt cx="2075965" cy="434168"/>
            </a:xfrm>
          </p:grpSpPr>
          <p:pic>
            <p:nvPicPr>
              <p:cNvPr id="58" name="Picture 57">
                <a:extLst>
                  <a:ext uri="{FF2B5EF4-FFF2-40B4-BE49-F238E27FC236}">
                    <a16:creationId xmlns:a16="http://schemas.microsoft.com/office/drawing/2014/main" id="{4C016CBA-F318-4AC8-BF67-D04C0461C8DD}"/>
                  </a:ext>
                </a:extLst>
              </p:cNvPr>
              <p:cNvPicPr>
                <a:picLocks/>
              </p:cNvPicPr>
              <p:nvPr/>
            </p:nvPicPr>
            <p:blipFill rotWithShape="1">
              <a:blip r:embed="rId27"/>
              <a:srcRect t="28472" r="1638" b="35139"/>
              <a:stretch/>
            </p:blipFill>
            <p:spPr>
              <a:xfrm>
                <a:off x="8256819" y="3705438"/>
                <a:ext cx="2075965" cy="432000"/>
              </a:xfrm>
              <a:prstGeom prst="rect">
                <a:avLst/>
              </a:prstGeom>
              <a:ln>
                <a:noFill/>
              </a:ln>
            </p:spPr>
          </p:pic>
          <p:sp>
            <p:nvSpPr>
              <p:cNvPr id="60" name="Rectangle 59">
                <a:hlinkClick r:id="rId28"/>
                <a:extLst>
                  <a:ext uri="{FF2B5EF4-FFF2-40B4-BE49-F238E27FC236}">
                    <a16:creationId xmlns:a16="http://schemas.microsoft.com/office/drawing/2014/main" id="{86EEEC57-28E6-4F59-899C-D6CFDB9EFFF2}"/>
                  </a:ext>
                </a:extLst>
              </p:cNvPr>
              <p:cNvSpPr>
                <a:spLocks/>
              </p:cNvSpPr>
              <p:nvPr/>
            </p:nvSpPr>
            <p:spPr>
              <a:xfrm>
                <a:off x="8256819" y="3707606"/>
                <a:ext cx="834900" cy="432000"/>
              </a:xfrm>
              <a:prstGeom prst="rect">
                <a:avLst/>
              </a:prstGeom>
              <a:solidFill>
                <a:srgbClr val="C60C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lang="en-GB" sz="700" b="1">
                    <a:solidFill>
                      <a:schemeClr val="bg1"/>
                    </a:solidFill>
                    <a:latin typeface="Helvetica" pitchFamily="2" charset="0"/>
                  </a:rPr>
                  <a:t>Multimedia and Educational Technology</a:t>
                </a:r>
                <a:endParaRPr lang="en-GB" sz="1200" b="1">
                  <a:solidFill>
                    <a:schemeClr val="bg1"/>
                  </a:solidFill>
                  <a:latin typeface="Helvetica" pitchFamily="2" charset="0"/>
                </a:endParaRPr>
              </a:p>
            </p:txBody>
          </p:sp>
        </p:grpSp>
        <p:grpSp>
          <p:nvGrpSpPr>
            <p:cNvPr id="68" name="Group 67">
              <a:extLst>
                <a:ext uri="{FF2B5EF4-FFF2-40B4-BE49-F238E27FC236}">
                  <a16:creationId xmlns:a16="http://schemas.microsoft.com/office/drawing/2014/main" id="{2D44C858-EE11-4975-9FB8-1C75B1231962}"/>
                </a:ext>
              </a:extLst>
            </p:cNvPr>
            <p:cNvGrpSpPr>
              <a:grpSpLocks noChangeAspect="1"/>
            </p:cNvGrpSpPr>
            <p:nvPr/>
          </p:nvGrpSpPr>
          <p:grpSpPr>
            <a:xfrm>
              <a:off x="9164357" y="3968101"/>
              <a:ext cx="2075965" cy="432000"/>
              <a:chOff x="8256819" y="4180708"/>
              <a:chExt cx="2075965" cy="432000"/>
            </a:xfrm>
          </p:grpSpPr>
          <p:pic>
            <p:nvPicPr>
              <p:cNvPr id="59" name="Picture 58">
                <a:extLst>
                  <a:ext uri="{FF2B5EF4-FFF2-40B4-BE49-F238E27FC236}">
                    <a16:creationId xmlns:a16="http://schemas.microsoft.com/office/drawing/2014/main" id="{E70A2614-E449-4E5F-9331-2B0B23EB89D9}"/>
                  </a:ext>
                </a:extLst>
              </p:cNvPr>
              <p:cNvPicPr>
                <a:picLocks noChangeAspect="1"/>
              </p:cNvPicPr>
              <p:nvPr/>
            </p:nvPicPr>
            <p:blipFill rotWithShape="1">
              <a:blip r:embed="rId29"/>
              <a:srcRect t="28888" r="2689" b="35112"/>
              <a:stretch/>
            </p:blipFill>
            <p:spPr>
              <a:xfrm>
                <a:off x="8256819" y="4180708"/>
                <a:ext cx="2075965" cy="432000"/>
              </a:xfrm>
              <a:prstGeom prst="rect">
                <a:avLst/>
              </a:prstGeom>
              <a:ln>
                <a:noFill/>
              </a:ln>
            </p:spPr>
          </p:pic>
          <p:sp>
            <p:nvSpPr>
              <p:cNvPr id="61" name="Rectangle 60">
                <a:hlinkClick r:id="rId30"/>
                <a:extLst>
                  <a:ext uri="{FF2B5EF4-FFF2-40B4-BE49-F238E27FC236}">
                    <a16:creationId xmlns:a16="http://schemas.microsoft.com/office/drawing/2014/main" id="{712CC4F0-F12D-47EB-B4BD-477BE76997CC}"/>
                  </a:ext>
                </a:extLst>
              </p:cNvPr>
              <p:cNvSpPr/>
              <p:nvPr/>
            </p:nvSpPr>
            <p:spPr>
              <a:xfrm>
                <a:off x="8256819" y="4181475"/>
                <a:ext cx="834900" cy="428588"/>
              </a:xfrm>
              <a:prstGeom prst="rect">
                <a:avLst/>
              </a:prstGeom>
              <a:solidFill>
                <a:srgbClr val="C60C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lang="en-GB" sz="800" b="1" dirty="0">
                    <a:solidFill>
                      <a:schemeClr val="bg1"/>
                    </a:solidFill>
                    <a:latin typeface="Helvetica" pitchFamily="2" charset="0"/>
                  </a:rPr>
                  <a:t>IKT</a:t>
                </a:r>
                <a:endParaRPr lang="en-GB" sz="1200" b="1" dirty="0">
                  <a:solidFill>
                    <a:schemeClr val="bg1"/>
                  </a:solidFill>
                  <a:latin typeface="Helvetica" pitchFamily="2" charset="0"/>
                </a:endParaRPr>
              </a:p>
            </p:txBody>
          </p:sp>
        </p:grpSp>
        <p:grpSp>
          <p:nvGrpSpPr>
            <p:cNvPr id="69" name="Group 68">
              <a:extLst>
                <a:ext uri="{FF2B5EF4-FFF2-40B4-BE49-F238E27FC236}">
                  <a16:creationId xmlns:a16="http://schemas.microsoft.com/office/drawing/2014/main" id="{5D8769CA-703B-4CDE-9F2B-7169C5987E4B}"/>
                </a:ext>
              </a:extLst>
            </p:cNvPr>
            <p:cNvGrpSpPr>
              <a:grpSpLocks noChangeAspect="1"/>
            </p:cNvGrpSpPr>
            <p:nvPr/>
          </p:nvGrpSpPr>
          <p:grpSpPr>
            <a:xfrm>
              <a:off x="9157600" y="4432312"/>
              <a:ext cx="2077300" cy="432000"/>
              <a:chOff x="8255484" y="4674296"/>
              <a:chExt cx="2077300" cy="432000"/>
            </a:xfrm>
          </p:grpSpPr>
          <p:pic>
            <p:nvPicPr>
              <p:cNvPr id="57" name="Picture 56">
                <a:extLst>
                  <a:ext uri="{FF2B5EF4-FFF2-40B4-BE49-F238E27FC236}">
                    <a16:creationId xmlns:a16="http://schemas.microsoft.com/office/drawing/2014/main" id="{C2AC7AEB-630B-4BF1-8CF7-15FD950F6273}"/>
                  </a:ext>
                </a:extLst>
              </p:cNvPr>
              <p:cNvPicPr>
                <a:picLocks noChangeAspect="1"/>
              </p:cNvPicPr>
              <p:nvPr/>
            </p:nvPicPr>
            <p:blipFill rotWithShape="1">
              <a:blip r:embed="rId31"/>
              <a:srcRect l="1" t="28611" r="1262" b="34861"/>
              <a:stretch/>
            </p:blipFill>
            <p:spPr>
              <a:xfrm>
                <a:off x="8256819" y="4674296"/>
                <a:ext cx="2075965" cy="432000"/>
              </a:xfrm>
              <a:prstGeom prst="rect">
                <a:avLst/>
              </a:prstGeom>
              <a:ln>
                <a:noFill/>
              </a:ln>
            </p:spPr>
          </p:pic>
          <p:sp>
            <p:nvSpPr>
              <p:cNvPr id="62" name="Rectangle 61">
                <a:hlinkClick r:id="rId32"/>
                <a:extLst>
                  <a:ext uri="{FF2B5EF4-FFF2-40B4-BE49-F238E27FC236}">
                    <a16:creationId xmlns:a16="http://schemas.microsoft.com/office/drawing/2014/main" id="{FE9A6D50-5BAE-425A-9D26-DEE6CCCDF56F}"/>
                  </a:ext>
                </a:extLst>
              </p:cNvPr>
              <p:cNvSpPr/>
              <p:nvPr/>
            </p:nvSpPr>
            <p:spPr>
              <a:xfrm>
                <a:off x="8255484" y="4674296"/>
                <a:ext cx="834900" cy="432000"/>
              </a:xfrm>
              <a:prstGeom prst="rect">
                <a:avLst/>
              </a:prstGeom>
              <a:solidFill>
                <a:srgbClr val="C60C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r>
                  <a:rPr lang="en-GB" sz="800" b="1" dirty="0">
                    <a:solidFill>
                      <a:schemeClr val="bg1"/>
                    </a:solidFill>
                    <a:latin typeface="Helvetica" pitchFamily="2" charset="0"/>
                  </a:rPr>
                  <a:t>Cyber-</a:t>
                </a:r>
                <a:r>
                  <a:rPr lang="en-GB" sz="800" b="1" dirty="0" err="1">
                    <a:solidFill>
                      <a:schemeClr val="bg1"/>
                    </a:solidFill>
                    <a:latin typeface="Helvetica" pitchFamily="2" charset="0"/>
                  </a:rPr>
                  <a:t>sikkerhet</a:t>
                </a:r>
                <a:endParaRPr lang="en-GB" sz="1400" b="1" dirty="0">
                  <a:solidFill>
                    <a:schemeClr val="bg1"/>
                  </a:solidFill>
                  <a:latin typeface="Helvetica" pitchFamily="2" charset="0"/>
                </a:endParaRPr>
              </a:p>
            </p:txBody>
          </p:sp>
        </p:grpSp>
      </p:grpSp>
      <p:grpSp>
        <p:nvGrpSpPr>
          <p:cNvPr id="76" name="Group 75">
            <a:extLst>
              <a:ext uri="{FF2B5EF4-FFF2-40B4-BE49-F238E27FC236}">
                <a16:creationId xmlns:a16="http://schemas.microsoft.com/office/drawing/2014/main" id="{DC1B32FE-5DBC-4910-A6C8-6F84E131870D}"/>
              </a:ext>
            </a:extLst>
          </p:cNvPr>
          <p:cNvGrpSpPr>
            <a:grpSpLocks noChangeAspect="1"/>
          </p:cNvGrpSpPr>
          <p:nvPr/>
        </p:nvGrpSpPr>
        <p:grpSpPr>
          <a:xfrm>
            <a:off x="9165099" y="5421256"/>
            <a:ext cx="2077300" cy="432000"/>
            <a:chOff x="8247392" y="5393529"/>
            <a:chExt cx="2077300" cy="432000"/>
          </a:xfrm>
        </p:grpSpPr>
        <p:pic>
          <p:nvPicPr>
            <p:cNvPr id="66" name="Picture 65">
              <a:extLst>
                <a:ext uri="{FF2B5EF4-FFF2-40B4-BE49-F238E27FC236}">
                  <a16:creationId xmlns:a16="http://schemas.microsoft.com/office/drawing/2014/main" id="{AD8E7338-2756-40CF-B153-C26616FD5C39}"/>
                </a:ext>
              </a:extLst>
            </p:cNvPr>
            <p:cNvPicPr>
              <a:picLocks/>
            </p:cNvPicPr>
            <p:nvPr/>
          </p:nvPicPr>
          <p:blipFill rotWithShape="1">
            <a:blip r:embed="rId33"/>
            <a:srcRect t="28728" r="3395" b="35533"/>
            <a:stretch/>
          </p:blipFill>
          <p:spPr>
            <a:xfrm>
              <a:off x="8248727" y="5393529"/>
              <a:ext cx="2075965" cy="432000"/>
            </a:xfrm>
            <a:prstGeom prst="rect">
              <a:avLst/>
            </a:prstGeom>
            <a:ln>
              <a:noFill/>
            </a:ln>
          </p:spPr>
        </p:pic>
        <p:sp>
          <p:nvSpPr>
            <p:cNvPr id="70" name="Rectangle 69">
              <a:hlinkClick r:id="rId34"/>
              <a:extLst>
                <a:ext uri="{FF2B5EF4-FFF2-40B4-BE49-F238E27FC236}">
                  <a16:creationId xmlns:a16="http://schemas.microsoft.com/office/drawing/2014/main" id="{00B02621-9AC5-4F06-A703-CED1FB495414}"/>
                </a:ext>
              </a:extLst>
            </p:cNvPr>
            <p:cNvSpPr>
              <a:spLocks/>
            </p:cNvSpPr>
            <p:nvPr/>
          </p:nvSpPr>
          <p:spPr>
            <a:xfrm>
              <a:off x="8247392" y="5393529"/>
              <a:ext cx="834900" cy="432000"/>
            </a:xfrm>
            <a:prstGeom prst="rect">
              <a:avLst/>
            </a:prstGeom>
            <a:solidFill>
              <a:srgbClr val="C60C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r>
                <a:rPr lang="en-GB" sz="800" b="1" err="1">
                  <a:solidFill>
                    <a:schemeClr val="bg1"/>
                  </a:solidFill>
                  <a:latin typeface="Helvetica" pitchFamily="2" charset="0"/>
                </a:rPr>
                <a:t>Kunstig</a:t>
              </a:r>
              <a:r>
                <a:rPr lang="en-GB" sz="800" b="1">
                  <a:solidFill>
                    <a:schemeClr val="bg1"/>
                  </a:solidFill>
                  <a:latin typeface="Helvetica" pitchFamily="2" charset="0"/>
                </a:rPr>
                <a:t> </a:t>
              </a:r>
              <a:r>
                <a:rPr lang="en-GB" sz="800" b="1" err="1">
                  <a:solidFill>
                    <a:schemeClr val="bg1"/>
                  </a:solidFill>
                  <a:latin typeface="Helvetica" pitchFamily="2" charset="0"/>
                </a:rPr>
                <a:t>Intelligens</a:t>
              </a:r>
              <a:endParaRPr lang="en-GB" sz="1200" b="1">
                <a:solidFill>
                  <a:schemeClr val="bg1"/>
                </a:solidFill>
                <a:latin typeface="Helvetica" pitchFamily="2" charset="0"/>
              </a:endParaRPr>
            </a:p>
          </p:txBody>
        </p:sp>
      </p:grpSp>
      <p:cxnSp>
        <p:nvCxnSpPr>
          <p:cNvPr id="86" name="Straight Connector 85">
            <a:extLst>
              <a:ext uri="{FF2B5EF4-FFF2-40B4-BE49-F238E27FC236}">
                <a16:creationId xmlns:a16="http://schemas.microsoft.com/office/drawing/2014/main" id="{74FC6081-E913-42C6-91B3-A265CFF062EC}"/>
              </a:ext>
            </a:extLst>
          </p:cNvPr>
          <p:cNvCxnSpPr>
            <a:cxnSpLocks/>
          </p:cNvCxnSpPr>
          <p:nvPr/>
        </p:nvCxnSpPr>
        <p:spPr>
          <a:xfrm>
            <a:off x="273006" y="3861941"/>
            <a:ext cx="11009333" cy="0"/>
          </a:xfrm>
          <a:prstGeom prst="line">
            <a:avLst/>
          </a:prstGeom>
          <a:ln w="19050">
            <a:solidFill>
              <a:schemeClr val="bg1"/>
            </a:solidFill>
            <a:prstDash val="dash"/>
          </a:ln>
        </p:spPr>
        <p:style>
          <a:lnRef idx="1">
            <a:schemeClr val="dk1"/>
          </a:lnRef>
          <a:fillRef idx="0">
            <a:schemeClr val="dk1"/>
          </a:fillRef>
          <a:effectRef idx="0">
            <a:schemeClr val="dk1"/>
          </a:effectRef>
          <a:fontRef idx="minor">
            <a:schemeClr val="tx1"/>
          </a:fontRef>
        </p:style>
      </p:cxnSp>
      <p:cxnSp>
        <p:nvCxnSpPr>
          <p:cNvPr id="87" name="Straight Connector 86">
            <a:extLst>
              <a:ext uri="{FF2B5EF4-FFF2-40B4-BE49-F238E27FC236}">
                <a16:creationId xmlns:a16="http://schemas.microsoft.com/office/drawing/2014/main" id="{221FCAEE-42E4-4647-96F4-6DCD4C68B0DE}"/>
              </a:ext>
            </a:extLst>
          </p:cNvPr>
          <p:cNvCxnSpPr>
            <a:cxnSpLocks/>
          </p:cNvCxnSpPr>
          <p:nvPr/>
        </p:nvCxnSpPr>
        <p:spPr>
          <a:xfrm>
            <a:off x="271671" y="5334203"/>
            <a:ext cx="11009333" cy="0"/>
          </a:xfrm>
          <a:prstGeom prst="line">
            <a:avLst/>
          </a:prstGeom>
          <a:ln w="19050">
            <a:solidFill>
              <a:schemeClr val="bg1"/>
            </a:solidFill>
            <a:prstDash val="dash"/>
          </a:ln>
        </p:spPr>
        <p:style>
          <a:lnRef idx="1">
            <a:schemeClr val="dk1"/>
          </a:lnRef>
          <a:fillRef idx="0">
            <a:schemeClr val="dk1"/>
          </a:fillRef>
          <a:effectRef idx="0">
            <a:schemeClr val="dk1"/>
          </a:effectRef>
          <a:fontRef idx="minor">
            <a:schemeClr val="tx1"/>
          </a:fontRef>
        </p:style>
      </p:cxnSp>
      <p:sp>
        <p:nvSpPr>
          <p:cNvPr id="88" name="TextBox 87">
            <a:extLst>
              <a:ext uri="{FF2B5EF4-FFF2-40B4-BE49-F238E27FC236}">
                <a16:creationId xmlns:a16="http://schemas.microsoft.com/office/drawing/2014/main" id="{3EDC5F1B-CFFF-4F1B-B7CE-7D52C811CA3E}"/>
              </a:ext>
            </a:extLst>
          </p:cNvPr>
          <p:cNvSpPr txBox="1"/>
          <p:nvPr/>
        </p:nvSpPr>
        <p:spPr>
          <a:xfrm>
            <a:off x="271671" y="2459715"/>
            <a:ext cx="1582484" cy="369332"/>
          </a:xfrm>
          <a:prstGeom prst="rect">
            <a:avLst/>
          </a:prstGeom>
          <a:noFill/>
        </p:spPr>
        <p:txBody>
          <a:bodyPr wrap="none" rtlCol="0">
            <a:spAutoFit/>
          </a:bodyPr>
          <a:lstStyle/>
          <a:p>
            <a:r>
              <a:rPr lang="en-US"/>
              <a:t>3 </a:t>
            </a:r>
            <a:r>
              <a:rPr lang="nb-NO" err="1"/>
              <a:t>årig</a:t>
            </a:r>
            <a:r>
              <a:rPr lang="en-US"/>
              <a:t> bachelor</a:t>
            </a:r>
          </a:p>
        </p:txBody>
      </p:sp>
      <p:sp>
        <p:nvSpPr>
          <p:cNvPr id="89" name="TextBox 88">
            <a:extLst>
              <a:ext uri="{FF2B5EF4-FFF2-40B4-BE49-F238E27FC236}">
                <a16:creationId xmlns:a16="http://schemas.microsoft.com/office/drawing/2014/main" id="{DB7143A1-58E7-456F-9848-D9129134BABD}"/>
              </a:ext>
            </a:extLst>
          </p:cNvPr>
          <p:cNvSpPr txBox="1"/>
          <p:nvPr/>
        </p:nvSpPr>
        <p:spPr>
          <a:xfrm>
            <a:off x="271671" y="4417427"/>
            <a:ext cx="1412310" cy="369332"/>
          </a:xfrm>
          <a:prstGeom prst="rect">
            <a:avLst/>
          </a:prstGeom>
          <a:noFill/>
        </p:spPr>
        <p:txBody>
          <a:bodyPr wrap="none" rtlCol="0">
            <a:spAutoFit/>
          </a:bodyPr>
          <a:lstStyle/>
          <a:p>
            <a:r>
              <a:rPr lang="en-US"/>
              <a:t>2 </a:t>
            </a:r>
            <a:r>
              <a:rPr lang="nb-NO" err="1"/>
              <a:t>årig</a:t>
            </a:r>
            <a:r>
              <a:rPr lang="en-US"/>
              <a:t> master</a:t>
            </a:r>
          </a:p>
        </p:txBody>
      </p:sp>
      <p:sp>
        <p:nvSpPr>
          <p:cNvPr id="90" name="TextBox 89">
            <a:extLst>
              <a:ext uri="{FF2B5EF4-FFF2-40B4-BE49-F238E27FC236}">
                <a16:creationId xmlns:a16="http://schemas.microsoft.com/office/drawing/2014/main" id="{CA7E9444-5FCF-4F11-B9CB-89F81189F2EA}"/>
              </a:ext>
            </a:extLst>
          </p:cNvPr>
          <p:cNvSpPr txBox="1"/>
          <p:nvPr/>
        </p:nvSpPr>
        <p:spPr>
          <a:xfrm>
            <a:off x="270336" y="5434558"/>
            <a:ext cx="1412310" cy="369332"/>
          </a:xfrm>
          <a:prstGeom prst="rect">
            <a:avLst/>
          </a:prstGeom>
          <a:noFill/>
        </p:spPr>
        <p:txBody>
          <a:bodyPr wrap="none" rtlCol="0">
            <a:spAutoFit/>
          </a:bodyPr>
          <a:lstStyle/>
          <a:p>
            <a:r>
              <a:rPr lang="en-US"/>
              <a:t>5 </a:t>
            </a:r>
            <a:r>
              <a:rPr lang="nb-NO" err="1"/>
              <a:t>årig</a:t>
            </a:r>
            <a:r>
              <a:rPr lang="en-US"/>
              <a:t> master</a:t>
            </a:r>
          </a:p>
        </p:txBody>
      </p:sp>
      <p:sp>
        <p:nvSpPr>
          <p:cNvPr id="81" name="Rectangle 80">
            <a:hlinkClick r:id="rId35"/>
            <a:extLst>
              <a:ext uri="{FF2B5EF4-FFF2-40B4-BE49-F238E27FC236}">
                <a16:creationId xmlns:a16="http://schemas.microsoft.com/office/drawing/2014/main" id="{BB500580-74A5-4172-85B7-366F509FCE7B}"/>
              </a:ext>
            </a:extLst>
          </p:cNvPr>
          <p:cNvSpPr/>
          <p:nvPr/>
        </p:nvSpPr>
        <p:spPr>
          <a:xfrm>
            <a:off x="2305314" y="6011333"/>
            <a:ext cx="8977024" cy="360000"/>
          </a:xfrm>
          <a:prstGeom prst="rect">
            <a:avLst/>
          </a:prstGeom>
          <a:solidFill>
            <a:srgbClr val="C60C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Ph.d</a:t>
            </a:r>
            <a:endParaRPr lang="nb-NO"/>
          </a:p>
        </p:txBody>
      </p:sp>
      <p:grpSp>
        <p:nvGrpSpPr>
          <p:cNvPr id="12" name="Group 11">
            <a:extLst>
              <a:ext uri="{FF2B5EF4-FFF2-40B4-BE49-F238E27FC236}">
                <a16:creationId xmlns:a16="http://schemas.microsoft.com/office/drawing/2014/main" id="{88B1E2D2-DD49-4B1B-8722-84DDB97FF43B}"/>
              </a:ext>
            </a:extLst>
          </p:cNvPr>
          <p:cNvGrpSpPr/>
          <p:nvPr/>
        </p:nvGrpSpPr>
        <p:grpSpPr>
          <a:xfrm>
            <a:off x="9164357" y="1972568"/>
            <a:ext cx="2078042" cy="1843194"/>
            <a:chOff x="9164357" y="1972568"/>
            <a:chExt cx="2078042" cy="1843194"/>
          </a:xfrm>
        </p:grpSpPr>
        <p:grpSp>
          <p:nvGrpSpPr>
            <p:cNvPr id="63" name="Group 62">
              <a:extLst>
                <a:ext uri="{FF2B5EF4-FFF2-40B4-BE49-F238E27FC236}">
                  <a16:creationId xmlns:a16="http://schemas.microsoft.com/office/drawing/2014/main" id="{E0D2EA71-7655-454D-A319-A7B1CD602B0F}"/>
                </a:ext>
              </a:extLst>
            </p:cNvPr>
            <p:cNvGrpSpPr>
              <a:grpSpLocks noChangeAspect="1"/>
            </p:cNvGrpSpPr>
            <p:nvPr/>
          </p:nvGrpSpPr>
          <p:grpSpPr>
            <a:xfrm>
              <a:off x="9164357" y="1972568"/>
              <a:ext cx="2075965" cy="432553"/>
              <a:chOff x="8256819" y="2055383"/>
              <a:chExt cx="2075965" cy="432553"/>
            </a:xfrm>
          </p:grpSpPr>
          <p:pic>
            <p:nvPicPr>
              <p:cNvPr id="53" name="Picture 52">
                <a:extLst>
                  <a:ext uri="{FF2B5EF4-FFF2-40B4-BE49-F238E27FC236}">
                    <a16:creationId xmlns:a16="http://schemas.microsoft.com/office/drawing/2014/main" id="{F63452FC-0851-4A4B-86A7-CF48A11DB337}"/>
                  </a:ext>
                </a:extLst>
              </p:cNvPr>
              <p:cNvPicPr>
                <a:picLocks noChangeAspect="1"/>
              </p:cNvPicPr>
              <p:nvPr/>
            </p:nvPicPr>
            <p:blipFill rotWithShape="1">
              <a:blip r:embed="rId36"/>
              <a:srcRect t="28611" r="2390" b="35278"/>
              <a:stretch/>
            </p:blipFill>
            <p:spPr>
              <a:xfrm>
                <a:off x="8256819" y="2055936"/>
                <a:ext cx="2075965" cy="432000"/>
              </a:xfrm>
              <a:prstGeom prst="rect">
                <a:avLst/>
              </a:prstGeom>
              <a:ln>
                <a:noFill/>
              </a:ln>
            </p:spPr>
          </p:pic>
          <p:sp>
            <p:nvSpPr>
              <p:cNvPr id="54" name="Rectangle 53">
                <a:hlinkClick r:id="rId37"/>
                <a:extLst>
                  <a:ext uri="{FF2B5EF4-FFF2-40B4-BE49-F238E27FC236}">
                    <a16:creationId xmlns:a16="http://schemas.microsoft.com/office/drawing/2014/main" id="{9BF220E3-1AB2-4253-B727-CB1C6B2A6464}"/>
                  </a:ext>
                </a:extLst>
              </p:cNvPr>
              <p:cNvSpPr/>
              <p:nvPr/>
            </p:nvSpPr>
            <p:spPr>
              <a:xfrm>
                <a:off x="8256819" y="2055383"/>
                <a:ext cx="834900" cy="432000"/>
              </a:xfrm>
              <a:prstGeom prst="rect">
                <a:avLst/>
              </a:prstGeom>
              <a:solidFill>
                <a:srgbClr val="C60C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lnSpcReduction="10000"/>
              </a:bodyPr>
              <a:lstStyle/>
              <a:p>
                <a:r>
                  <a:rPr lang="en-GB" sz="800" b="1" dirty="0" err="1">
                    <a:solidFill>
                      <a:schemeClr val="bg1"/>
                    </a:solidFill>
                    <a:latin typeface="Helvetica" pitchFamily="2" charset="0"/>
                  </a:rPr>
                  <a:t>Multimedie</a:t>
                </a:r>
                <a:r>
                  <a:rPr lang="en-GB" sz="800" b="1" dirty="0">
                    <a:solidFill>
                      <a:schemeClr val="bg1"/>
                    </a:solidFill>
                    <a:latin typeface="Helvetica" pitchFamily="2" charset="0"/>
                  </a:rPr>
                  <a:t> </a:t>
                </a:r>
                <a:r>
                  <a:rPr lang="en-GB" sz="800" b="1" dirty="0" err="1">
                    <a:solidFill>
                      <a:schemeClr val="bg1"/>
                    </a:solidFill>
                    <a:latin typeface="Helvetica" pitchFamily="2" charset="0"/>
                  </a:rPr>
                  <a:t>teknologi</a:t>
                </a:r>
                <a:r>
                  <a:rPr lang="en-GB" sz="800" b="1" dirty="0">
                    <a:solidFill>
                      <a:schemeClr val="bg1"/>
                    </a:solidFill>
                    <a:latin typeface="Helvetica" pitchFamily="2" charset="0"/>
                  </a:rPr>
                  <a:t> </a:t>
                </a:r>
                <a:r>
                  <a:rPr lang="en-GB" sz="800" b="1" dirty="0" err="1">
                    <a:solidFill>
                      <a:schemeClr val="bg1"/>
                    </a:solidFill>
                    <a:latin typeface="Helvetica" pitchFamily="2" charset="0"/>
                  </a:rPr>
                  <a:t>og</a:t>
                </a:r>
                <a:r>
                  <a:rPr lang="en-GB" sz="800" b="1" dirty="0">
                    <a:solidFill>
                      <a:schemeClr val="bg1"/>
                    </a:solidFill>
                    <a:latin typeface="Helvetica" pitchFamily="2" charset="0"/>
                  </a:rPr>
                  <a:t> -design</a:t>
                </a:r>
                <a:endParaRPr lang="en-GB" sz="1600" b="1" dirty="0">
                  <a:solidFill>
                    <a:schemeClr val="bg1"/>
                  </a:solidFill>
                  <a:latin typeface="Helvetica" pitchFamily="2" charset="0"/>
                </a:endParaRPr>
              </a:p>
            </p:txBody>
          </p:sp>
        </p:grpSp>
        <p:grpSp>
          <p:nvGrpSpPr>
            <p:cNvPr id="64" name="Group 63">
              <a:extLst>
                <a:ext uri="{FF2B5EF4-FFF2-40B4-BE49-F238E27FC236}">
                  <a16:creationId xmlns:a16="http://schemas.microsoft.com/office/drawing/2014/main" id="{9B627D90-EF22-4EB2-AF1B-B17ED5DD4D88}"/>
                </a:ext>
              </a:extLst>
            </p:cNvPr>
            <p:cNvGrpSpPr>
              <a:grpSpLocks noChangeAspect="1"/>
            </p:cNvGrpSpPr>
            <p:nvPr/>
          </p:nvGrpSpPr>
          <p:grpSpPr>
            <a:xfrm>
              <a:off x="9164357" y="2443035"/>
              <a:ext cx="2075965" cy="433237"/>
              <a:chOff x="8256819" y="2522376"/>
              <a:chExt cx="2075965" cy="433237"/>
            </a:xfrm>
          </p:grpSpPr>
          <p:pic>
            <p:nvPicPr>
              <p:cNvPr id="51" name="Picture 50">
                <a:extLst>
                  <a:ext uri="{FF2B5EF4-FFF2-40B4-BE49-F238E27FC236}">
                    <a16:creationId xmlns:a16="http://schemas.microsoft.com/office/drawing/2014/main" id="{F9D661C2-D83C-4327-BBFD-80DB0C9F878D}"/>
                  </a:ext>
                </a:extLst>
              </p:cNvPr>
              <p:cNvPicPr>
                <a:picLocks noChangeAspect="1"/>
              </p:cNvPicPr>
              <p:nvPr/>
            </p:nvPicPr>
            <p:blipFill rotWithShape="1">
              <a:blip r:embed="rId38"/>
              <a:srcRect t="28750" r="2389" b="35139"/>
              <a:stretch/>
            </p:blipFill>
            <p:spPr>
              <a:xfrm>
                <a:off x="8256819" y="2523613"/>
                <a:ext cx="2075965" cy="432000"/>
              </a:xfrm>
              <a:prstGeom prst="rect">
                <a:avLst/>
              </a:prstGeom>
              <a:ln>
                <a:noFill/>
              </a:ln>
            </p:spPr>
          </p:pic>
          <p:sp>
            <p:nvSpPr>
              <p:cNvPr id="55" name="Rectangle 54">
                <a:hlinkClick r:id="rId39"/>
                <a:extLst>
                  <a:ext uri="{FF2B5EF4-FFF2-40B4-BE49-F238E27FC236}">
                    <a16:creationId xmlns:a16="http://schemas.microsoft.com/office/drawing/2014/main" id="{FCCAC817-F8AD-4DCD-BF37-F2E9D2D821A4}"/>
                  </a:ext>
                </a:extLst>
              </p:cNvPr>
              <p:cNvSpPr/>
              <p:nvPr/>
            </p:nvSpPr>
            <p:spPr>
              <a:xfrm>
                <a:off x="8256819" y="2522376"/>
                <a:ext cx="834900" cy="432000"/>
              </a:xfrm>
              <a:prstGeom prst="rect">
                <a:avLst/>
              </a:prstGeom>
              <a:solidFill>
                <a:srgbClr val="C60C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r>
                  <a:rPr lang="en-GB" sz="800" b="1" dirty="0">
                    <a:solidFill>
                      <a:schemeClr val="bg1"/>
                    </a:solidFill>
                    <a:latin typeface="Helvetica" pitchFamily="2" charset="0"/>
                  </a:rPr>
                  <a:t>Data, </a:t>
                </a:r>
                <a:r>
                  <a:rPr lang="en-GB" sz="800" b="1" dirty="0" err="1">
                    <a:solidFill>
                      <a:schemeClr val="bg1"/>
                    </a:solidFill>
                    <a:latin typeface="Helvetica" pitchFamily="2" charset="0"/>
                  </a:rPr>
                  <a:t>ingeniørfag</a:t>
                </a:r>
                <a:endParaRPr lang="en-GB" sz="1400" b="1" dirty="0">
                  <a:solidFill>
                    <a:schemeClr val="bg1"/>
                  </a:solidFill>
                  <a:latin typeface="Helvetica" pitchFamily="2" charset="0"/>
                </a:endParaRPr>
              </a:p>
            </p:txBody>
          </p:sp>
        </p:grpSp>
        <p:grpSp>
          <p:nvGrpSpPr>
            <p:cNvPr id="65" name="Group 64">
              <a:extLst>
                <a:ext uri="{FF2B5EF4-FFF2-40B4-BE49-F238E27FC236}">
                  <a16:creationId xmlns:a16="http://schemas.microsoft.com/office/drawing/2014/main" id="{393A432E-53A7-4738-9AD7-766C85A43A86}"/>
                </a:ext>
              </a:extLst>
            </p:cNvPr>
            <p:cNvGrpSpPr>
              <a:grpSpLocks noChangeAspect="1"/>
            </p:cNvGrpSpPr>
            <p:nvPr/>
          </p:nvGrpSpPr>
          <p:grpSpPr>
            <a:xfrm>
              <a:off x="9164357" y="2914185"/>
              <a:ext cx="2075965" cy="432000"/>
              <a:chOff x="8256819" y="2997000"/>
              <a:chExt cx="2075965" cy="432000"/>
            </a:xfrm>
          </p:grpSpPr>
          <p:pic>
            <p:nvPicPr>
              <p:cNvPr id="52" name="Picture 51">
                <a:extLst>
                  <a:ext uri="{FF2B5EF4-FFF2-40B4-BE49-F238E27FC236}">
                    <a16:creationId xmlns:a16="http://schemas.microsoft.com/office/drawing/2014/main" id="{CDDF3D64-06C3-43CD-B076-EABBD7AFACD7}"/>
                  </a:ext>
                </a:extLst>
              </p:cNvPr>
              <p:cNvPicPr>
                <a:picLocks noChangeAspect="1"/>
              </p:cNvPicPr>
              <p:nvPr/>
            </p:nvPicPr>
            <p:blipFill rotWithShape="1">
              <a:blip r:embed="rId40"/>
              <a:srcRect t="28611" r="2013" b="35139"/>
              <a:stretch/>
            </p:blipFill>
            <p:spPr>
              <a:xfrm>
                <a:off x="8256819" y="2997000"/>
                <a:ext cx="2075965" cy="432000"/>
              </a:xfrm>
              <a:prstGeom prst="rect">
                <a:avLst/>
              </a:prstGeom>
              <a:ln>
                <a:noFill/>
              </a:ln>
            </p:spPr>
          </p:pic>
          <p:sp>
            <p:nvSpPr>
              <p:cNvPr id="56" name="Rectangle 55">
                <a:hlinkClick r:id="rId41"/>
                <a:extLst>
                  <a:ext uri="{FF2B5EF4-FFF2-40B4-BE49-F238E27FC236}">
                    <a16:creationId xmlns:a16="http://schemas.microsoft.com/office/drawing/2014/main" id="{ED0FCD67-C728-48F6-87FE-010037CA14EA}"/>
                  </a:ext>
                </a:extLst>
              </p:cNvPr>
              <p:cNvSpPr/>
              <p:nvPr/>
            </p:nvSpPr>
            <p:spPr>
              <a:xfrm>
                <a:off x="8256819" y="2997000"/>
                <a:ext cx="834900" cy="432000"/>
              </a:xfrm>
              <a:prstGeom prst="rect">
                <a:avLst/>
              </a:prstGeom>
              <a:solidFill>
                <a:srgbClr val="C60C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r>
                  <a:rPr lang="en-GB" sz="800" b="1" err="1">
                    <a:solidFill>
                      <a:schemeClr val="bg1"/>
                    </a:solidFill>
                    <a:latin typeface="Helvetica" pitchFamily="2" charset="0"/>
                  </a:rPr>
                  <a:t>Elektronikk</a:t>
                </a:r>
                <a:r>
                  <a:rPr lang="en-GB" sz="800" b="1">
                    <a:solidFill>
                      <a:schemeClr val="bg1"/>
                    </a:solidFill>
                    <a:latin typeface="Helvetica" pitchFamily="2" charset="0"/>
                  </a:rPr>
                  <a:t>, </a:t>
                </a:r>
                <a:r>
                  <a:rPr lang="en-GB" sz="800" b="1" err="1">
                    <a:solidFill>
                      <a:schemeClr val="bg1"/>
                    </a:solidFill>
                    <a:latin typeface="Helvetica" pitchFamily="2" charset="0"/>
                  </a:rPr>
                  <a:t>ingeniørfag</a:t>
                </a:r>
                <a:endParaRPr lang="en-GB" sz="1400" b="1">
                  <a:solidFill>
                    <a:schemeClr val="bg1"/>
                  </a:solidFill>
                  <a:latin typeface="Helvetica" pitchFamily="2" charset="0"/>
                </a:endParaRPr>
              </a:p>
            </p:txBody>
          </p:sp>
        </p:grpSp>
        <p:grpSp>
          <p:nvGrpSpPr>
            <p:cNvPr id="11" name="Group 10">
              <a:extLst>
                <a:ext uri="{FF2B5EF4-FFF2-40B4-BE49-F238E27FC236}">
                  <a16:creationId xmlns:a16="http://schemas.microsoft.com/office/drawing/2014/main" id="{49D716F0-CD3A-415F-8D3E-1A54D06293D1}"/>
                </a:ext>
              </a:extLst>
            </p:cNvPr>
            <p:cNvGrpSpPr/>
            <p:nvPr/>
          </p:nvGrpSpPr>
          <p:grpSpPr>
            <a:xfrm>
              <a:off x="9166434" y="3378110"/>
              <a:ext cx="2075965" cy="437652"/>
              <a:chOff x="9166434" y="3378110"/>
              <a:chExt cx="2075965" cy="437652"/>
            </a:xfrm>
          </p:grpSpPr>
          <p:pic>
            <p:nvPicPr>
              <p:cNvPr id="77" name="Picture 76">
                <a:extLst>
                  <a:ext uri="{FF2B5EF4-FFF2-40B4-BE49-F238E27FC236}">
                    <a16:creationId xmlns:a16="http://schemas.microsoft.com/office/drawing/2014/main" id="{ADBE2F74-AA5E-4D98-B505-94302451F204}"/>
                  </a:ext>
                </a:extLst>
              </p:cNvPr>
              <p:cNvPicPr>
                <a:picLocks noChangeAspect="1"/>
              </p:cNvPicPr>
              <p:nvPr/>
            </p:nvPicPr>
            <p:blipFill>
              <a:blip r:embed="rId42"/>
              <a:srcRect t="9685" b="9685"/>
              <a:stretch/>
            </p:blipFill>
            <p:spPr>
              <a:xfrm>
                <a:off x="9166434" y="3378110"/>
                <a:ext cx="2075965" cy="432000"/>
              </a:xfrm>
              <a:prstGeom prst="rect">
                <a:avLst/>
              </a:prstGeom>
              <a:ln>
                <a:noFill/>
              </a:ln>
            </p:spPr>
          </p:pic>
          <p:sp>
            <p:nvSpPr>
              <p:cNvPr id="78" name="Rectangle 77">
                <a:hlinkClick r:id="rId43"/>
                <a:extLst>
                  <a:ext uri="{FF2B5EF4-FFF2-40B4-BE49-F238E27FC236}">
                    <a16:creationId xmlns:a16="http://schemas.microsoft.com/office/drawing/2014/main" id="{60179FD8-1850-4074-859D-8FF00B7B1E63}"/>
                  </a:ext>
                </a:extLst>
              </p:cNvPr>
              <p:cNvSpPr/>
              <p:nvPr/>
            </p:nvSpPr>
            <p:spPr>
              <a:xfrm>
                <a:off x="9172498" y="3383762"/>
                <a:ext cx="834900" cy="432000"/>
              </a:xfrm>
              <a:prstGeom prst="rect">
                <a:avLst/>
              </a:prstGeom>
              <a:solidFill>
                <a:srgbClr val="C60C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r>
                  <a:rPr lang="en-GB" sz="800" b="1" err="1">
                    <a:solidFill>
                      <a:schemeClr val="bg1"/>
                    </a:solidFill>
                    <a:latin typeface="Helvetica" pitchFamily="2" charset="0"/>
                  </a:rPr>
                  <a:t>Akademisk</a:t>
                </a:r>
                <a:r>
                  <a:rPr lang="en-GB" sz="800" b="1">
                    <a:solidFill>
                      <a:schemeClr val="bg1"/>
                    </a:solidFill>
                    <a:latin typeface="Helvetica" pitchFamily="2" charset="0"/>
                  </a:rPr>
                  <a:t>         e-sport</a:t>
                </a:r>
                <a:endParaRPr lang="en-GB" sz="1400" b="1">
                  <a:solidFill>
                    <a:schemeClr val="bg1"/>
                  </a:solidFill>
                  <a:latin typeface="Helvetica" pitchFamily="2" charset="0"/>
                </a:endParaRPr>
              </a:p>
            </p:txBody>
          </p:sp>
        </p:grpSp>
      </p:grpSp>
    </p:spTree>
    <p:extLst>
      <p:ext uri="{BB962C8B-B14F-4D97-AF65-F5344CB8AC3E}">
        <p14:creationId xmlns:p14="http://schemas.microsoft.com/office/powerpoint/2010/main" val="662379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500"/>
                                        <p:tgtEl>
                                          <p:spTgt spid="71"/>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par>
                                <p:cTn id="14" presetID="10" presetClass="entr" presetSubtype="0" fill="hold" nodeType="withEffect">
                                  <p:stCondLst>
                                    <p:cond delay="0"/>
                                  </p:stCondLst>
                                  <p:childTnLst>
                                    <p:set>
                                      <p:cBhvr>
                                        <p:cTn id="15" dur="1" fill="hold">
                                          <p:stCondLst>
                                            <p:cond delay="0"/>
                                          </p:stCondLst>
                                        </p:cTn>
                                        <p:tgtEl>
                                          <p:spTgt spid="86"/>
                                        </p:tgtEl>
                                        <p:attrNameLst>
                                          <p:attrName>style.visibility</p:attrName>
                                        </p:attrNameLst>
                                      </p:cBhvr>
                                      <p:to>
                                        <p:strVal val="visible"/>
                                      </p:to>
                                    </p:set>
                                    <p:animEffect transition="in" filter="fade">
                                      <p:cBhvr>
                                        <p:cTn id="16" dur="500"/>
                                        <p:tgtEl>
                                          <p:spTgt spid="8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8"/>
                                        </p:tgtEl>
                                        <p:attrNameLst>
                                          <p:attrName>style.visibility</p:attrName>
                                        </p:attrNameLst>
                                      </p:cBhvr>
                                      <p:to>
                                        <p:strVal val="visible"/>
                                      </p:to>
                                    </p:set>
                                    <p:animEffect transition="in" filter="fade">
                                      <p:cBhvr>
                                        <p:cTn id="19" dur="500"/>
                                        <p:tgtEl>
                                          <p:spTgt spid="8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9"/>
                                        </p:tgtEl>
                                        <p:attrNameLst>
                                          <p:attrName>style.visibility</p:attrName>
                                        </p:attrNameLst>
                                      </p:cBhvr>
                                      <p:to>
                                        <p:strVal val="visible"/>
                                      </p:to>
                                    </p:set>
                                    <p:animEffect transition="in" filter="fade">
                                      <p:cBhvr>
                                        <p:cTn id="22" dur="500"/>
                                        <p:tgtEl>
                                          <p:spTgt spid="89"/>
                                        </p:tgtEl>
                                      </p:cBhvr>
                                    </p:animEffec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72"/>
                                        </p:tgtEl>
                                        <p:attrNameLst>
                                          <p:attrName>style.visibility</p:attrName>
                                        </p:attrNameLst>
                                      </p:cBhvr>
                                      <p:to>
                                        <p:strVal val="visible"/>
                                      </p:to>
                                    </p:set>
                                    <p:animEffect transition="in" filter="fade">
                                      <p:cBhvr>
                                        <p:cTn id="26" dur="500"/>
                                        <p:tgtEl>
                                          <p:spTgt spid="72"/>
                                        </p:tgtEl>
                                      </p:cBhvr>
                                    </p:animEffect>
                                  </p:childTnLst>
                                </p:cTn>
                              </p:par>
                              <p:par>
                                <p:cTn id="27" presetID="10" presetClass="entr" presetSubtype="0" fill="hold" nodeType="with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fade">
                                      <p:cBhvr>
                                        <p:cTn id="29" dur="500"/>
                                        <p:tgtEl>
                                          <p:spTgt spid="30"/>
                                        </p:tgtEl>
                                      </p:cBhvr>
                                    </p:animEffect>
                                  </p:childTnLst>
                                </p:cTn>
                              </p:par>
                              <p:par>
                                <p:cTn id="30" presetID="10" presetClass="entr" presetSubtype="0" fill="hold" nodeType="with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fade">
                                      <p:cBhvr>
                                        <p:cTn id="32" dur="500"/>
                                        <p:tgtEl>
                                          <p:spTgt spid="29"/>
                                        </p:tgtEl>
                                      </p:cBhvr>
                                    </p:animEffect>
                                  </p:childTnLst>
                                </p:cTn>
                              </p:par>
                              <p:par>
                                <p:cTn id="33" presetID="10" presetClass="entr" presetSubtype="0" fill="hold" nodeType="with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fade">
                                      <p:cBhvr>
                                        <p:cTn id="35" dur="500"/>
                                        <p:tgtEl>
                                          <p:spTgt spid="28"/>
                                        </p:tgtEl>
                                      </p:cBhvr>
                                    </p:animEffect>
                                  </p:childTnLst>
                                </p:cTn>
                              </p:par>
                            </p:childTnLst>
                          </p:cTn>
                        </p:par>
                        <p:par>
                          <p:cTn id="36" fill="hold">
                            <p:stCondLst>
                              <p:cond delay="1000"/>
                            </p:stCondLst>
                            <p:childTnLst>
                              <p:par>
                                <p:cTn id="37" presetID="10" presetClass="entr" presetSubtype="0" fill="hold" grpId="0" nodeType="afterEffect">
                                  <p:stCondLst>
                                    <p:cond delay="0"/>
                                  </p:stCondLst>
                                  <p:childTnLst>
                                    <p:set>
                                      <p:cBhvr>
                                        <p:cTn id="38" dur="1" fill="hold">
                                          <p:stCondLst>
                                            <p:cond delay="0"/>
                                          </p:stCondLst>
                                        </p:cTn>
                                        <p:tgtEl>
                                          <p:spTgt spid="73"/>
                                        </p:tgtEl>
                                        <p:attrNameLst>
                                          <p:attrName>style.visibility</p:attrName>
                                        </p:attrNameLst>
                                      </p:cBhvr>
                                      <p:to>
                                        <p:strVal val="visible"/>
                                      </p:to>
                                    </p:set>
                                    <p:animEffect transition="in" filter="fade">
                                      <p:cBhvr>
                                        <p:cTn id="39" dur="500"/>
                                        <p:tgtEl>
                                          <p:spTgt spid="73"/>
                                        </p:tgtEl>
                                      </p:cBhvr>
                                    </p:animEffect>
                                  </p:childTnLst>
                                </p:cTn>
                              </p:par>
                              <p:par>
                                <p:cTn id="40" presetID="10" presetClass="entr" presetSubtype="0" fill="hold" nodeType="with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fade">
                                      <p:cBhvr>
                                        <p:cTn id="42" dur="500"/>
                                        <p:tgtEl>
                                          <p:spTgt spid="2"/>
                                        </p:tgtEl>
                                      </p:cBhvr>
                                    </p:animEffect>
                                  </p:childTnLst>
                                </p:cTn>
                              </p:par>
                              <p:par>
                                <p:cTn id="43" presetID="10" presetClass="entr" presetSubtype="0" fill="hold" nodeType="with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fade">
                                      <p:cBhvr>
                                        <p:cTn id="45" dur="500"/>
                                        <p:tgtEl>
                                          <p:spTgt spid="7"/>
                                        </p:tgtEl>
                                      </p:cBhvr>
                                    </p:animEffect>
                                  </p:childTnLst>
                                </p:cTn>
                              </p:par>
                              <p:par>
                                <p:cTn id="46" presetID="10" presetClass="entr" presetSubtype="0" fill="hold" nodeType="withEffect">
                                  <p:stCondLst>
                                    <p:cond delay="0"/>
                                  </p:stCondLst>
                                  <p:childTnLst>
                                    <p:set>
                                      <p:cBhvr>
                                        <p:cTn id="47" dur="1" fill="hold">
                                          <p:stCondLst>
                                            <p:cond delay="0"/>
                                          </p:stCondLst>
                                        </p:cTn>
                                        <p:tgtEl>
                                          <p:spTgt spid="74"/>
                                        </p:tgtEl>
                                        <p:attrNameLst>
                                          <p:attrName>style.visibility</p:attrName>
                                        </p:attrNameLst>
                                      </p:cBhvr>
                                      <p:to>
                                        <p:strVal val="visible"/>
                                      </p:to>
                                    </p:set>
                                    <p:animEffect transition="in" filter="fade">
                                      <p:cBhvr>
                                        <p:cTn id="48" dur="500"/>
                                        <p:tgtEl>
                                          <p:spTgt spid="74"/>
                                        </p:tgtEl>
                                      </p:cBhvr>
                                    </p:animEffect>
                                  </p:childTnLst>
                                </p:cTn>
                              </p:par>
                              <p:par>
                                <p:cTn id="49" presetID="10" presetClass="entr" presetSubtype="0" fill="hold" nodeType="withEffect">
                                  <p:stCondLst>
                                    <p:cond delay="0"/>
                                  </p:stCondLst>
                                  <p:childTnLst>
                                    <p:set>
                                      <p:cBhvr>
                                        <p:cTn id="50" dur="1" fill="hold">
                                          <p:stCondLst>
                                            <p:cond delay="0"/>
                                          </p:stCondLst>
                                        </p:cTn>
                                        <p:tgtEl>
                                          <p:spTgt spid="87"/>
                                        </p:tgtEl>
                                        <p:attrNameLst>
                                          <p:attrName>style.visibility</p:attrName>
                                        </p:attrNameLst>
                                      </p:cBhvr>
                                      <p:to>
                                        <p:strVal val="visible"/>
                                      </p:to>
                                    </p:set>
                                    <p:animEffect transition="in" filter="fade">
                                      <p:cBhvr>
                                        <p:cTn id="51" dur="500"/>
                                        <p:tgtEl>
                                          <p:spTgt spid="87"/>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90"/>
                                        </p:tgtEl>
                                        <p:attrNameLst>
                                          <p:attrName>style.visibility</p:attrName>
                                        </p:attrNameLst>
                                      </p:cBhvr>
                                      <p:to>
                                        <p:strVal val="visible"/>
                                      </p:to>
                                    </p:set>
                                    <p:animEffect transition="in" filter="fade">
                                      <p:cBhvr>
                                        <p:cTn id="54" dur="500"/>
                                        <p:tgtEl>
                                          <p:spTgt spid="90"/>
                                        </p:tgtEl>
                                      </p:cBhvr>
                                    </p:animEffect>
                                  </p:childTnLst>
                                </p:cTn>
                              </p:par>
                            </p:childTnLst>
                          </p:cTn>
                        </p:par>
                        <p:par>
                          <p:cTn id="55" fill="hold">
                            <p:stCondLst>
                              <p:cond delay="1500"/>
                            </p:stCondLst>
                            <p:childTnLst>
                              <p:par>
                                <p:cTn id="56" presetID="10" presetClass="entr" presetSubtype="0" fill="hold" grpId="0" nodeType="afterEffect">
                                  <p:stCondLst>
                                    <p:cond delay="0"/>
                                  </p:stCondLst>
                                  <p:childTnLst>
                                    <p:set>
                                      <p:cBhvr>
                                        <p:cTn id="57" dur="1" fill="hold">
                                          <p:stCondLst>
                                            <p:cond delay="0"/>
                                          </p:stCondLst>
                                        </p:cTn>
                                        <p:tgtEl>
                                          <p:spTgt spid="75"/>
                                        </p:tgtEl>
                                        <p:attrNameLst>
                                          <p:attrName>style.visibility</p:attrName>
                                        </p:attrNameLst>
                                      </p:cBhvr>
                                      <p:to>
                                        <p:strVal val="visible"/>
                                      </p:to>
                                    </p:set>
                                    <p:animEffect transition="in" filter="fade">
                                      <p:cBhvr>
                                        <p:cTn id="58" dur="500"/>
                                        <p:tgtEl>
                                          <p:spTgt spid="75"/>
                                        </p:tgtEl>
                                      </p:cBhvr>
                                    </p:animEffect>
                                  </p:childTnLst>
                                </p:cTn>
                              </p:par>
                              <p:par>
                                <p:cTn id="59" presetID="10" presetClass="entr" presetSubtype="0" fill="hold" nodeType="withEffect">
                                  <p:stCondLst>
                                    <p:cond delay="0"/>
                                  </p:stCondLst>
                                  <p:childTnLst>
                                    <p:set>
                                      <p:cBhvr>
                                        <p:cTn id="60" dur="1" fill="hold">
                                          <p:stCondLst>
                                            <p:cond delay="0"/>
                                          </p:stCondLst>
                                        </p:cTn>
                                        <p:tgtEl>
                                          <p:spTgt spid="9"/>
                                        </p:tgtEl>
                                        <p:attrNameLst>
                                          <p:attrName>style.visibility</p:attrName>
                                        </p:attrNameLst>
                                      </p:cBhvr>
                                      <p:to>
                                        <p:strVal val="visible"/>
                                      </p:to>
                                    </p:set>
                                    <p:animEffect transition="in" filter="fade">
                                      <p:cBhvr>
                                        <p:cTn id="61" dur="500"/>
                                        <p:tgtEl>
                                          <p:spTgt spid="9"/>
                                        </p:tgtEl>
                                      </p:cBhvr>
                                    </p:animEffect>
                                  </p:childTnLst>
                                </p:cTn>
                              </p:par>
                              <p:par>
                                <p:cTn id="62" presetID="10" presetClass="entr" presetSubtype="0" fill="hold" nodeType="withEffect">
                                  <p:stCondLst>
                                    <p:cond delay="0"/>
                                  </p:stCondLst>
                                  <p:childTnLst>
                                    <p:set>
                                      <p:cBhvr>
                                        <p:cTn id="63" dur="1" fill="hold">
                                          <p:stCondLst>
                                            <p:cond delay="0"/>
                                          </p:stCondLst>
                                        </p:cTn>
                                        <p:tgtEl>
                                          <p:spTgt spid="76"/>
                                        </p:tgtEl>
                                        <p:attrNameLst>
                                          <p:attrName>style.visibility</p:attrName>
                                        </p:attrNameLst>
                                      </p:cBhvr>
                                      <p:to>
                                        <p:strVal val="visible"/>
                                      </p:to>
                                    </p:set>
                                    <p:animEffect transition="in" filter="fade">
                                      <p:cBhvr>
                                        <p:cTn id="64" dur="500"/>
                                        <p:tgtEl>
                                          <p:spTgt spid="76"/>
                                        </p:tgtEl>
                                      </p:cBhvr>
                                    </p:animEffect>
                                  </p:childTnLst>
                                </p:cTn>
                              </p:par>
                              <p:par>
                                <p:cTn id="65" presetID="10" presetClass="entr" presetSubtype="0" fill="hold" nodeType="withEffect">
                                  <p:stCondLst>
                                    <p:cond delay="0"/>
                                  </p:stCondLst>
                                  <p:childTnLst>
                                    <p:set>
                                      <p:cBhvr>
                                        <p:cTn id="66" dur="1" fill="hold">
                                          <p:stCondLst>
                                            <p:cond delay="0"/>
                                          </p:stCondLst>
                                        </p:cTn>
                                        <p:tgtEl>
                                          <p:spTgt spid="12"/>
                                        </p:tgtEl>
                                        <p:attrNameLst>
                                          <p:attrName>style.visibility</p:attrName>
                                        </p:attrNameLst>
                                      </p:cBhvr>
                                      <p:to>
                                        <p:strVal val="visible"/>
                                      </p:to>
                                    </p:set>
                                    <p:animEffect transition="in" filter="fade">
                                      <p:cBhvr>
                                        <p:cTn id="67" dur="500"/>
                                        <p:tgtEl>
                                          <p:spTgt spid="12"/>
                                        </p:tgtEl>
                                      </p:cBhvr>
                                    </p:animEffect>
                                  </p:childTnLst>
                                </p:cTn>
                              </p:par>
                            </p:childTnLst>
                          </p:cTn>
                        </p:par>
                        <p:par>
                          <p:cTn id="68" fill="hold">
                            <p:stCondLst>
                              <p:cond delay="2000"/>
                            </p:stCondLst>
                            <p:childTnLst>
                              <p:par>
                                <p:cTn id="69" presetID="10" presetClass="entr" presetSubtype="0" fill="hold" grpId="0" nodeType="afterEffect">
                                  <p:stCondLst>
                                    <p:cond delay="0"/>
                                  </p:stCondLst>
                                  <p:childTnLst>
                                    <p:set>
                                      <p:cBhvr>
                                        <p:cTn id="70" dur="1" fill="hold">
                                          <p:stCondLst>
                                            <p:cond delay="0"/>
                                          </p:stCondLst>
                                        </p:cTn>
                                        <p:tgtEl>
                                          <p:spTgt spid="81"/>
                                        </p:tgtEl>
                                        <p:attrNameLst>
                                          <p:attrName>style.visibility</p:attrName>
                                        </p:attrNameLst>
                                      </p:cBhvr>
                                      <p:to>
                                        <p:strVal val="visible"/>
                                      </p:to>
                                    </p:set>
                                    <p:animEffect transition="in" filter="fade">
                                      <p:cBhvr>
                                        <p:cTn id="71" dur="5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72" grpId="0" animBg="1"/>
      <p:bldP spid="73" grpId="0" animBg="1"/>
      <p:bldP spid="75" grpId="0" animBg="1"/>
      <p:bldP spid="88" grpId="0"/>
      <p:bldP spid="89" grpId="0"/>
      <p:bldP spid="90" grpId="0"/>
      <p:bldP spid="8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Title 1">
            <a:extLst>
              <a:ext uri="{FF2B5EF4-FFF2-40B4-BE49-F238E27FC236}">
                <a16:creationId xmlns:a16="http://schemas.microsoft.com/office/drawing/2014/main" id="{73536B34-28D8-4E49-F6EE-FD5B27B0E056}"/>
              </a:ext>
            </a:extLst>
          </p:cNvPr>
          <p:cNvSpPr txBox="1">
            <a:spLocks/>
          </p:cNvSpPr>
          <p:nvPr/>
        </p:nvSpPr>
        <p:spPr>
          <a:xfrm>
            <a:off x="961292" y="363897"/>
            <a:ext cx="1039250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i="0" kern="1200">
                <a:solidFill>
                  <a:srgbClr val="D2002B"/>
                </a:solidFill>
                <a:latin typeface="Helvetica" pitchFamily="2"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b-NO" sz="2400" b="1" i="0" u="none" strike="noStrike" kern="1200" cap="none" spc="0" normalizeH="0" baseline="0" noProof="0" dirty="0">
                <a:ln>
                  <a:noFill/>
                </a:ln>
                <a:solidFill>
                  <a:prstClr val="white"/>
                </a:solidFill>
                <a:effectLst/>
                <a:uLnTx/>
                <a:uFillTx/>
                <a:latin typeface="Helvetica" pitchFamily="2" charset="0"/>
                <a:ea typeface="+mj-ea"/>
                <a:cs typeface="+mj-cs"/>
              </a:rPr>
              <a:t>Møtt 63 bedrifter</a:t>
            </a:r>
            <a:r>
              <a:rPr kumimoji="0" lang="nb-NO" sz="2400" b="1" i="0" u="none" strike="noStrike" kern="1200" cap="none" spc="0" normalizeH="0" baseline="0" noProof="0" dirty="0">
                <a:ln>
                  <a:noFill/>
                </a:ln>
                <a:solidFill>
                  <a:srgbClr val="D2002B"/>
                </a:solidFill>
                <a:effectLst/>
                <a:uLnTx/>
                <a:uFillTx/>
                <a:latin typeface="Helvetica" pitchFamily="2" charset="0"/>
                <a:ea typeface="+mj-ea"/>
                <a:cs typeface="+mj-cs"/>
              </a:rPr>
              <a:t> – avtale med 45 bedrifter</a:t>
            </a:r>
            <a:endParaRPr kumimoji="0" lang="nb-NO" sz="2400" b="1" i="0" u="none" strike="noStrike" kern="1200" cap="none" spc="0" normalizeH="0" baseline="0" noProof="0" dirty="0">
              <a:ln>
                <a:noFill/>
              </a:ln>
              <a:solidFill>
                <a:prstClr val="white"/>
              </a:solidFill>
              <a:effectLst/>
              <a:uLnTx/>
              <a:uFillTx/>
              <a:latin typeface="Helvetica" pitchFamily="2" charset="0"/>
              <a:ea typeface="+mj-ea"/>
              <a:cs typeface="+mj-cs"/>
            </a:endParaRPr>
          </a:p>
        </p:txBody>
      </p:sp>
      <p:sp>
        <p:nvSpPr>
          <p:cNvPr id="2" name="Title 1">
            <a:extLst>
              <a:ext uri="{FF2B5EF4-FFF2-40B4-BE49-F238E27FC236}">
                <a16:creationId xmlns:a16="http://schemas.microsoft.com/office/drawing/2014/main" id="{B91FF3AE-F595-AF21-C81C-70B6F828FC8B}"/>
              </a:ext>
            </a:extLst>
          </p:cNvPr>
          <p:cNvSpPr>
            <a:spLocks noGrp="1"/>
          </p:cNvSpPr>
          <p:nvPr>
            <p:ph type="title"/>
          </p:nvPr>
        </p:nvSpPr>
        <p:spPr>
          <a:xfrm>
            <a:off x="961200" y="363600"/>
            <a:ext cx="10392508" cy="1325563"/>
          </a:xfrm>
        </p:spPr>
        <p:txBody>
          <a:bodyPr/>
          <a:lstStyle/>
          <a:p>
            <a:r>
              <a:rPr lang="nb-NO" dirty="0"/>
              <a:t>Møtt 63 bedrifter			</a:t>
            </a:r>
          </a:p>
        </p:txBody>
      </p:sp>
      <p:pic>
        <p:nvPicPr>
          <p:cNvPr id="4" name="Picture 2" descr="Frontpage - Red Rock">
            <a:extLst>
              <a:ext uri="{FF2B5EF4-FFF2-40B4-BE49-F238E27FC236}">
                <a16:creationId xmlns:a16="http://schemas.microsoft.com/office/drawing/2014/main" id="{BCF66552-C15E-A559-1991-2A90857CE8C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582" b="11864"/>
          <a:stretch/>
        </p:blipFill>
        <p:spPr bwMode="auto">
          <a:xfrm>
            <a:off x="959396" y="1382468"/>
            <a:ext cx="779612" cy="62021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3B Fibreglass trusts Elneo for its proximity service | Elneo">
            <a:extLst>
              <a:ext uri="{FF2B5EF4-FFF2-40B4-BE49-F238E27FC236}">
                <a16:creationId xmlns:a16="http://schemas.microsoft.com/office/drawing/2014/main" id="{35F2BDC6-5A00-62FC-BC49-628823E9BA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0871" y="1566833"/>
            <a:ext cx="1078044" cy="25148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Eyde-cluster - GE Healthcare">
            <a:extLst>
              <a:ext uri="{FF2B5EF4-FFF2-40B4-BE49-F238E27FC236}">
                <a16:creationId xmlns:a16="http://schemas.microsoft.com/office/drawing/2014/main" id="{4F7A9C75-89D7-274C-61D0-4774755D6CF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1524" b="31541"/>
          <a:stretch/>
        </p:blipFill>
        <p:spPr bwMode="auto">
          <a:xfrm>
            <a:off x="3160778" y="1452268"/>
            <a:ext cx="1301214" cy="48061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Fagskolen i Agder - Home | Facebook">
            <a:extLst>
              <a:ext uri="{FF2B5EF4-FFF2-40B4-BE49-F238E27FC236}">
                <a16:creationId xmlns:a16="http://schemas.microsoft.com/office/drawing/2014/main" id="{2B7CDDDC-F2CF-3B03-271F-D771527451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33855" y="1521575"/>
            <a:ext cx="820800" cy="342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edende leverandør av hydraulikk og pneumatikk">
            <a:extLst>
              <a:ext uri="{FF2B5EF4-FFF2-40B4-BE49-F238E27FC236}">
                <a16:creationId xmlns:a16="http://schemas.microsoft.com/office/drawing/2014/main" id="{00E2772E-42FA-7EA1-94E3-59E27AF98A5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26518" y="1452268"/>
            <a:ext cx="513112" cy="48061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ntervention and Completion Operations - Automatically | Stimline">
            <a:extLst>
              <a:ext uri="{FF2B5EF4-FFF2-40B4-BE49-F238E27FC236}">
                <a16:creationId xmlns:a16="http://schemas.microsoft.com/office/drawing/2014/main" id="{F7E4D153-6D8E-82A8-CDB2-3F56039CFD4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11493" y="1539684"/>
            <a:ext cx="1223128" cy="30578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2" descr="Elkem | Elkem.com">
            <a:extLst>
              <a:ext uri="{FF2B5EF4-FFF2-40B4-BE49-F238E27FC236}">
                <a16:creationId xmlns:a16="http://schemas.microsoft.com/office/drawing/2014/main" id="{4E223339-B3E6-0A99-32FB-661598E28F2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06484" y="1589857"/>
            <a:ext cx="1060384" cy="205436"/>
          </a:xfrm>
          <a:prstGeom prst="rect">
            <a:avLst/>
          </a:prstGeom>
          <a:noFill/>
          <a:extLst>
            <a:ext uri="{909E8E84-426E-40DD-AFC4-6F175D3DCCD1}">
              <a14:hiddenFill xmlns:a14="http://schemas.microsoft.com/office/drawing/2010/main">
                <a:solidFill>
                  <a:srgbClr val="FFFFFF"/>
                </a:solidFill>
              </a14:hiddenFill>
            </a:ext>
          </a:extLst>
        </p:spPr>
      </p:pic>
      <p:pic>
        <p:nvPicPr>
          <p:cNvPr id="11" name="Bilde 17">
            <a:extLst>
              <a:ext uri="{FF2B5EF4-FFF2-40B4-BE49-F238E27FC236}">
                <a16:creationId xmlns:a16="http://schemas.microsoft.com/office/drawing/2014/main" id="{52EBD5D7-F9F7-2507-73B3-15EA29285C02}"/>
              </a:ext>
            </a:extLst>
          </p:cNvPr>
          <p:cNvPicPr>
            <a:picLocks noChangeAspect="1"/>
          </p:cNvPicPr>
          <p:nvPr/>
        </p:nvPicPr>
        <p:blipFill>
          <a:blip r:embed="rId9"/>
          <a:stretch>
            <a:fillRect/>
          </a:stretch>
        </p:blipFill>
        <p:spPr>
          <a:xfrm>
            <a:off x="8938731" y="1553325"/>
            <a:ext cx="725302" cy="278500"/>
          </a:xfrm>
          <a:prstGeom prst="rect">
            <a:avLst/>
          </a:prstGeom>
        </p:spPr>
      </p:pic>
      <p:pic>
        <p:nvPicPr>
          <p:cNvPr id="12" name="Picture 6" descr="Macgregor Cleared To Acquire TTS&amp;#39; Marine &amp;amp; Offshore Units">
            <a:extLst>
              <a:ext uri="{FF2B5EF4-FFF2-40B4-BE49-F238E27FC236}">
                <a16:creationId xmlns:a16="http://schemas.microsoft.com/office/drawing/2014/main" id="{7BE50922-2725-19FC-22BF-780D12001B5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835897" y="1569776"/>
            <a:ext cx="1517903" cy="24559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Oceaneering Logo | Oceaneering">
            <a:extLst>
              <a:ext uri="{FF2B5EF4-FFF2-40B4-BE49-F238E27FC236}">
                <a16:creationId xmlns:a16="http://schemas.microsoft.com/office/drawing/2014/main" id="{8FD62A57-E1A1-7776-5441-0C098010C46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59396" y="2144648"/>
            <a:ext cx="1517903" cy="44311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Eyde-cluster - Glencore Nikkelverk AS">
            <a:extLst>
              <a:ext uri="{FF2B5EF4-FFF2-40B4-BE49-F238E27FC236}">
                <a16:creationId xmlns:a16="http://schemas.microsoft.com/office/drawing/2014/main" id="{B01DAD6F-AD0A-2B5D-9936-74654BAD4CF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600347" y="2107543"/>
            <a:ext cx="1277350" cy="517327"/>
          </a:xfrm>
          <a:prstGeom prst="rect">
            <a:avLst/>
          </a:prstGeom>
          <a:noFill/>
          <a:extLst>
            <a:ext uri="{909E8E84-426E-40DD-AFC4-6F175D3DCCD1}">
              <a14:hiddenFill xmlns:a14="http://schemas.microsoft.com/office/drawing/2010/main">
                <a:solidFill>
                  <a:srgbClr val="FFFFFF"/>
                </a:solidFill>
              </a14:hiddenFill>
            </a:ext>
          </a:extLst>
        </p:spPr>
      </p:pic>
      <p:pic>
        <p:nvPicPr>
          <p:cNvPr id="15" name="Bilde 18">
            <a:extLst>
              <a:ext uri="{FF2B5EF4-FFF2-40B4-BE49-F238E27FC236}">
                <a16:creationId xmlns:a16="http://schemas.microsoft.com/office/drawing/2014/main" id="{A417D84B-46F1-5418-B819-8A5986BE1D3F}"/>
              </a:ext>
            </a:extLst>
          </p:cNvPr>
          <p:cNvPicPr>
            <a:picLocks noChangeAspect="1"/>
          </p:cNvPicPr>
          <p:nvPr/>
        </p:nvPicPr>
        <p:blipFill>
          <a:blip r:embed="rId13"/>
          <a:stretch>
            <a:fillRect/>
          </a:stretch>
        </p:blipFill>
        <p:spPr>
          <a:xfrm>
            <a:off x="4000745" y="2203438"/>
            <a:ext cx="795427" cy="325536"/>
          </a:xfrm>
          <a:prstGeom prst="rect">
            <a:avLst/>
          </a:prstGeom>
        </p:spPr>
      </p:pic>
      <p:pic>
        <p:nvPicPr>
          <p:cNvPr id="1036" name="Picture 12">
            <a:extLst>
              <a:ext uri="{FF2B5EF4-FFF2-40B4-BE49-F238E27FC236}">
                <a16:creationId xmlns:a16="http://schemas.microsoft.com/office/drawing/2014/main" id="{ED34CF5B-442A-BEDB-236D-05D1FCAF4336}"/>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t="28366" b="28573"/>
          <a:stretch/>
        </p:blipFill>
        <p:spPr bwMode="auto">
          <a:xfrm>
            <a:off x="4919220" y="2193508"/>
            <a:ext cx="1443806" cy="34539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Privat | SpareBank 1 SR-Bank">
            <a:extLst>
              <a:ext uri="{FF2B5EF4-FFF2-40B4-BE49-F238E27FC236}">
                <a16:creationId xmlns:a16="http://schemas.microsoft.com/office/drawing/2014/main" id="{F680D2DE-0F60-A4BA-A47A-8466823FA943}"/>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5172" r="2462"/>
          <a:stretch/>
        </p:blipFill>
        <p:spPr bwMode="auto">
          <a:xfrm>
            <a:off x="6486074" y="2146833"/>
            <a:ext cx="1414984" cy="43874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0" descr="Sea Work - Teknisk direktør">
            <a:extLst>
              <a:ext uri="{FF2B5EF4-FFF2-40B4-BE49-F238E27FC236}">
                <a16:creationId xmlns:a16="http://schemas.microsoft.com/office/drawing/2014/main" id="{F371C8DA-E3DC-4F9C-C4DE-5BB12333E7FF}"/>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14118" t="14800" r="7237" b="-2540"/>
          <a:stretch/>
        </p:blipFill>
        <p:spPr bwMode="auto">
          <a:xfrm>
            <a:off x="8024106" y="2107073"/>
            <a:ext cx="774236" cy="51826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38" descr="Lidenskap for kunnskap - sammen for bærekraft - Norce">
            <a:extLst>
              <a:ext uri="{FF2B5EF4-FFF2-40B4-BE49-F238E27FC236}">
                <a16:creationId xmlns:a16="http://schemas.microsoft.com/office/drawing/2014/main" id="{307A0E72-C735-56FC-F8FB-DF1435893407}"/>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l="9766" t="28119" r="10051" b="28510"/>
          <a:stretch/>
        </p:blipFill>
        <p:spPr bwMode="auto">
          <a:xfrm>
            <a:off x="8921390" y="2184457"/>
            <a:ext cx="1194728" cy="363498"/>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Equinor - The companies in the industrial park - About HIP -  heroyaindustripark">
            <a:extLst>
              <a:ext uri="{FF2B5EF4-FFF2-40B4-BE49-F238E27FC236}">
                <a16:creationId xmlns:a16="http://schemas.microsoft.com/office/drawing/2014/main" id="{D1885A7F-EDB0-F7A6-B8E1-6B6FD410DB56}"/>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l="8057" r="8077"/>
          <a:stretch/>
        </p:blipFill>
        <p:spPr bwMode="auto">
          <a:xfrm>
            <a:off x="10239166" y="2020655"/>
            <a:ext cx="1114634" cy="69110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a:extLst>
              <a:ext uri="{FF2B5EF4-FFF2-40B4-BE49-F238E27FC236}">
                <a16:creationId xmlns:a16="http://schemas.microsoft.com/office/drawing/2014/main" id="{B7F3D26A-D5A4-21A8-4F10-94B3377F18E1}"/>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961200" y="2916831"/>
            <a:ext cx="1489986" cy="26447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Eyde-cluster - Returkraft AS">
            <a:extLst>
              <a:ext uri="{FF2B5EF4-FFF2-40B4-BE49-F238E27FC236}">
                <a16:creationId xmlns:a16="http://schemas.microsoft.com/office/drawing/2014/main" id="{9B89E2C7-8BE3-6794-C9BD-E3C0C8776345}"/>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575994" y="2826854"/>
            <a:ext cx="1454279" cy="444426"/>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Home - NYMO">
            <a:extLst>
              <a:ext uri="{FF2B5EF4-FFF2-40B4-BE49-F238E27FC236}">
                <a16:creationId xmlns:a16="http://schemas.microsoft.com/office/drawing/2014/main" id="{E7C57A3F-F0B9-2E83-F71A-C1415736472D}"/>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155081" y="2748011"/>
            <a:ext cx="1165223" cy="602113"/>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a:extLst>
              <a:ext uri="{FF2B5EF4-FFF2-40B4-BE49-F238E27FC236}">
                <a16:creationId xmlns:a16="http://schemas.microsoft.com/office/drawing/2014/main" id="{68BB95B1-76FC-3287-8EC0-F7B8D719A485}"/>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445112" y="2850186"/>
            <a:ext cx="730917" cy="397763"/>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Future Materials | Elkem.com">
            <a:extLst>
              <a:ext uri="{FF2B5EF4-FFF2-40B4-BE49-F238E27FC236}">
                <a16:creationId xmlns:a16="http://schemas.microsoft.com/office/drawing/2014/main" id="{98830206-4B2E-1D99-91CB-0A064EA752B3}"/>
              </a:ext>
            </a:extLst>
          </p:cNvPr>
          <p:cNvPicPr>
            <a:picLocks noChangeAspect="1" noChangeArrowheads="1"/>
          </p:cNvPicPr>
          <p:nvPr/>
        </p:nvPicPr>
        <p:blipFill rotWithShape="1">
          <a:blip r:embed="rId23">
            <a:extLst>
              <a:ext uri="{28A0092B-C50C-407E-A947-70E740481C1C}">
                <a14:useLocalDpi xmlns:a14="http://schemas.microsoft.com/office/drawing/2010/main" val="0"/>
              </a:ext>
            </a:extLst>
          </a:blip>
          <a:srcRect l="3164" r="6760"/>
          <a:stretch/>
        </p:blipFill>
        <p:spPr bwMode="auto">
          <a:xfrm>
            <a:off x="6300837" y="2767503"/>
            <a:ext cx="1521706" cy="563128"/>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descr="Jul i Kongeparken KRUSE SMITH">
            <a:extLst>
              <a:ext uri="{FF2B5EF4-FFF2-40B4-BE49-F238E27FC236}">
                <a16:creationId xmlns:a16="http://schemas.microsoft.com/office/drawing/2014/main" id="{996F8871-BDAC-3363-E265-B70FD0365807}"/>
              </a:ext>
            </a:extLst>
          </p:cNvPr>
          <p:cNvPicPr>
            <a:picLocks noChangeAspect="1" noChangeArrowheads="1"/>
          </p:cNvPicPr>
          <p:nvPr/>
        </p:nvPicPr>
        <p:blipFill rotWithShape="1">
          <a:blip r:embed="rId24">
            <a:extLst>
              <a:ext uri="{28A0092B-C50C-407E-A947-70E740481C1C}">
                <a14:useLocalDpi xmlns:a14="http://schemas.microsoft.com/office/drawing/2010/main" val="0"/>
              </a:ext>
            </a:extLst>
          </a:blip>
          <a:srcRect l="8388" r="8754"/>
          <a:stretch/>
        </p:blipFill>
        <p:spPr bwMode="auto">
          <a:xfrm>
            <a:off x="7947351" y="2729730"/>
            <a:ext cx="1058374" cy="638675"/>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a:extLst>
              <a:ext uri="{FF2B5EF4-FFF2-40B4-BE49-F238E27FC236}">
                <a16:creationId xmlns:a16="http://schemas.microsoft.com/office/drawing/2014/main" id="{4916BCE2-BA4B-C103-25C8-3072C8813066}"/>
              </a:ext>
            </a:extLst>
          </p:cNvPr>
          <p:cNvPicPr>
            <a:picLocks noChangeAspect="1"/>
          </p:cNvPicPr>
          <p:nvPr/>
        </p:nvPicPr>
        <p:blipFill>
          <a:blip r:embed="rId25"/>
          <a:stretch>
            <a:fillRect/>
          </a:stretch>
        </p:blipFill>
        <p:spPr>
          <a:xfrm>
            <a:off x="9130533" y="2844574"/>
            <a:ext cx="809876" cy="408987"/>
          </a:xfrm>
          <a:prstGeom prst="rect">
            <a:avLst/>
          </a:prstGeom>
        </p:spPr>
      </p:pic>
      <p:pic>
        <p:nvPicPr>
          <p:cNvPr id="1046" name="Picture 22" descr="Nøsted &amp; Logo - Sinpro">
            <a:extLst>
              <a:ext uri="{FF2B5EF4-FFF2-40B4-BE49-F238E27FC236}">
                <a16:creationId xmlns:a16="http://schemas.microsoft.com/office/drawing/2014/main" id="{669E5EC9-E24E-DA23-60F5-C2BD99C17143}"/>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0065219" y="2923649"/>
            <a:ext cx="1288581" cy="250837"/>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descr="Dahlske videregående skole">
            <a:extLst>
              <a:ext uri="{FF2B5EF4-FFF2-40B4-BE49-F238E27FC236}">
                <a16:creationId xmlns:a16="http://schemas.microsoft.com/office/drawing/2014/main" id="{F19C1A91-D6FD-519A-2876-ECF86CC9879A}"/>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959396" y="3512105"/>
            <a:ext cx="1253091" cy="341337"/>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0" descr="Vil bygge ny, grønn milliardindustri i Norge | Morrow Batteries AS">
            <a:extLst>
              <a:ext uri="{FF2B5EF4-FFF2-40B4-BE49-F238E27FC236}">
                <a16:creationId xmlns:a16="http://schemas.microsoft.com/office/drawing/2014/main" id="{9C481E04-1C84-5726-203C-DAB1FF44AA59}"/>
              </a:ext>
            </a:extLst>
          </p:cNvPr>
          <p:cNvPicPr>
            <a:picLocks noChangeAspect="1" noChangeArrowheads="1"/>
          </p:cNvPicPr>
          <p:nvPr/>
        </p:nvPicPr>
        <p:blipFill rotWithShape="1">
          <a:blip r:embed="rId28">
            <a:extLst>
              <a:ext uri="{28A0092B-C50C-407E-A947-70E740481C1C}">
                <a14:useLocalDpi xmlns:a14="http://schemas.microsoft.com/office/drawing/2010/main" val="0"/>
              </a:ext>
            </a:extLst>
          </a:blip>
          <a:srcRect t="19078" b="19474"/>
          <a:stretch/>
        </p:blipFill>
        <p:spPr bwMode="auto">
          <a:xfrm>
            <a:off x="2353540" y="3504910"/>
            <a:ext cx="1107209" cy="355727"/>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4" descr="Nordea Group – Nordic financial services | Nordea">
            <a:extLst>
              <a:ext uri="{FF2B5EF4-FFF2-40B4-BE49-F238E27FC236}">
                <a16:creationId xmlns:a16="http://schemas.microsoft.com/office/drawing/2014/main" id="{B66EABA2-6962-4687-6C2F-56F4E056B7FA}"/>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3601802" y="3570921"/>
            <a:ext cx="1085623" cy="223704"/>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6" descr="Moment AS | LinkedIn">
            <a:extLst>
              <a:ext uri="{FF2B5EF4-FFF2-40B4-BE49-F238E27FC236}">
                <a16:creationId xmlns:a16="http://schemas.microsoft.com/office/drawing/2014/main" id="{EB33A450-8471-8402-6655-E9BCDA81C883}"/>
              </a:ext>
            </a:extLst>
          </p:cNvPr>
          <p:cNvPicPr>
            <a:picLocks noChangeAspect="1" noChangeArrowheads="1"/>
          </p:cNvPicPr>
          <p:nvPr/>
        </p:nvPicPr>
        <p:blipFill rotWithShape="1">
          <a:blip r:embed="rId30">
            <a:extLst>
              <a:ext uri="{28A0092B-C50C-407E-A947-70E740481C1C}">
                <a14:useLocalDpi xmlns:a14="http://schemas.microsoft.com/office/drawing/2010/main" val="0"/>
              </a:ext>
            </a:extLst>
          </a:blip>
          <a:srcRect l="2039" t="37742" r="-158" b="36148"/>
          <a:stretch/>
        </p:blipFill>
        <p:spPr bwMode="auto">
          <a:xfrm>
            <a:off x="4828478" y="3500064"/>
            <a:ext cx="1373230" cy="365418"/>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Arendals Fossekompani ASA">
            <a:extLst>
              <a:ext uri="{FF2B5EF4-FFF2-40B4-BE49-F238E27FC236}">
                <a16:creationId xmlns:a16="http://schemas.microsoft.com/office/drawing/2014/main" id="{D5888C4B-0DF9-2074-DF2A-3EF5C713CF29}"/>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6342761" y="3569016"/>
            <a:ext cx="1288582" cy="227515"/>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Tre på Agder">
            <a:extLst>
              <a:ext uri="{FF2B5EF4-FFF2-40B4-BE49-F238E27FC236}">
                <a16:creationId xmlns:a16="http://schemas.microsoft.com/office/drawing/2014/main" id="{CCD79CB2-10C4-D389-E657-4C3C218DE5DC}"/>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7772396" y="3490406"/>
            <a:ext cx="851003" cy="384735"/>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descr="Kristiansand Havn IKS - Lindesnes kommune">
            <a:extLst>
              <a:ext uri="{FF2B5EF4-FFF2-40B4-BE49-F238E27FC236}">
                <a16:creationId xmlns:a16="http://schemas.microsoft.com/office/drawing/2014/main" id="{754B14CA-4998-4437-559E-78F8959F045A}"/>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8764452" y="3386378"/>
            <a:ext cx="527337" cy="592791"/>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Alcoa – Wikipedia">
            <a:extLst>
              <a:ext uri="{FF2B5EF4-FFF2-40B4-BE49-F238E27FC236}">
                <a16:creationId xmlns:a16="http://schemas.microsoft.com/office/drawing/2014/main" id="{81EB7DD8-9E80-2DE0-56E1-37C8E6A8543F}"/>
              </a:ext>
            </a:extLst>
          </p:cNvPr>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9432842" y="3386378"/>
            <a:ext cx="778312" cy="592791"/>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8" descr="Eramet – Wikipedia">
            <a:extLst>
              <a:ext uri="{FF2B5EF4-FFF2-40B4-BE49-F238E27FC236}">
                <a16:creationId xmlns:a16="http://schemas.microsoft.com/office/drawing/2014/main" id="{2AA67CC0-8D12-EF1F-DDBA-0D7ED942148B}"/>
              </a:ext>
            </a:extLst>
          </p:cNvPr>
          <p:cNvPicPr>
            <a:picLocks noChangeAspect="1" noChangeArrowheads="1"/>
          </p:cNvPicPr>
          <p:nvPr/>
        </p:nvPicPr>
        <p:blipFill rotWithShape="1">
          <a:blip r:embed="rId35">
            <a:extLst>
              <a:ext uri="{28A0092B-C50C-407E-A947-70E740481C1C}">
                <a14:useLocalDpi xmlns:a14="http://schemas.microsoft.com/office/drawing/2010/main" val="0"/>
              </a:ext>
            </a:extLst>
          </a:blip>
          <a:srcRect l="5322" t="8977" r="5279" b="17689"/>
          <a:stretch/>
        </p:blipFill>
        <p:spPr bwMode="auto">
          <a:xfrm>
            <a:off x="10352203" y="3426095"/>
            <a:ext cx="1001597" cy="514563"/>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descr="Origo Solutions in the centre where OT and IT converges">
            <a:extLst>
              <a:ext uri="{FF2B5EF4-FFF2-40B4-BE49-F238E27FC236}">
                <a16:creationId xmlns:a16="http://schemas.microsoft.com/office/drawing/2014/main" id="{2D45CBF4-F122-81C6-90C7-FA6D1B171FB0}"/>
              </a:ext>
            </a:extLst>
          </p:cNvPr>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961200" y="4087931"/>
            <a:ext cx="1008752" cy="394422"/>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34" descr="J.B. Ugland - Presse">
            <a:extLst>
              <a:ext uri="{FF2B5EF4-FFF2-40B4-BE49-F238E27FC236}">
                <a16:creationId xmlns:a16="http://schemas.microsoft.com/office/drawing/2014/main" id="{A61F143E-E484-E0E5-7957-465589CD81EF}"/>
              </a:ext>
            </a:extLst>
          </p:cNvPr>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2150701" y="3997142"/>
            <a:ext cx="467600" cy="576000"/>
          </a:xfrm>
          <a:prstGeom prst="rect">
            <a:avLst/>
          </a:prstGeom>
          <a:noFill/>
          <a:extLst>
            <a:ext uri="{909E8E84-426E-40DD-AFC4-6F175D3DCCD1}">
              <a14:hiddenFill xmlns:a14="http://schemas.microsoft.com/office/drawing/2010/main">
                <a:solidFill>
                  <a:srgbClr val="FFFFFF"/>
                </a:solidFill>
              </a14:hiddenFill>
            </a:ext>
          </a:extLst>
        </p:spPr>
      </p:pic>
      <p:pic>
        <p:nvPicPr>
          <p:cNvPr id="1060" name="Picture 36" descr="Aludyne Norway AS | NFEA">
            <a:extLst>
              <a:ext uri="{FF2B5EF4-FFF2-40B4-BE49-F238E27FC236}">
                <a16:creationId xmlns:a16="http://schemas.microsoft.com/office/drawing/2014/main" id="{5304857E-2891-3B25-4D79-E3C6D94769C2}"/>
              </a:ext>
            </a:extLst>
          </p:cNvPr>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2799050" y="4039788"/>
            <a:ext cx="1617719" cy="490708"/>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7" descr="Arendal Næringsforening - Arendal Næringsforening - Profil - BRG  Entreprenør AS">
            <a:extLst>
              <a:ext uri="{FF2B5EF4-FFF2-40B4-BE49-F238E27FC236}">
                <a16:creationId xmlns:a16="http://schemas.microsoft.com/office/drawing/2014/main" id="{576D69D3-8C01-0FD5-3C63-553020D38649}"/>
              </a:ext>
            </a:extLst>
          </p:cNvPr>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4597518" y="4049712"/>
            <a:ext cx="908088" cy="470860"/>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16" descr="Avinor Kristiansand Lufthavn Kjevik - KE Automasjon AS - KE Automasjon AS">
            <a:extLst>
              <a:ext uri="{FF2B5EF4-FFF2-40B4-BE49-F238E27FC236}">
                <a16:creationId xmlns:a16="http://schemas.microsoft.com/office/drawing/2014/main" id="{31DE01E0-B60A-C68F-993E-FF83FD836F55}"/>
              </a:ext>
            </a:extLst>
          </p:cNvPr>
          <p:cNvPicPr>
            <a:picLocks noChangeAspect="1" noChangeArrowheads="1"/>
          </p:cNvPicPr>
          <p:nvPr/>
        </p:nvPicPr>
        <p:blipFill rotWithShape="1">
          <a:blip r:embed="rId40">
            <a:extLst>
              <a:ext uri="{28A0092B-C50C-407E-A947-70E740481C1C}">
                <a14:useLocalDpi xmlns:a14="http://schemas.microsoft.com/office/drawing/2010/main" val="0"/>
              </a:ext>
            </a:extLst>
          </a:blip>
          <a:srcRect l="10000" t="25225" r="11759" b="28882"/>
          <a:stretch/>
        </p:blipFill>
        <p:spPr bwMode="auto">
          <a:xfrm>
            <a:off x="5686355" y="4046609"/>
            <a:ext cx="1084421" cy="477066"/>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 descr="PPE &amp;amp; Flame Resistant Clothing: Best Work Safety Gear | CarbonX">
            <a:extLst>
              <a:ext uri="{FF2B5EF4-FFF2-40B4-BE49-F238E27FC236}">
                <a16:creationId xmlns:a16="http://schemas.microsoft.com/office/drawing/2014/main" id="{BBADD8AC-B298-E5F9-8019-57406B0BE14D}"/>
              </a:ext>
            </a:extLst>
          </p:cNvPr>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6951525" y="4112762"/>
            <a:ext cx="1261438" cy="34476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2" descr="AmCham Member Company Profile: Air Products Norway">
            <a:extLst>
              <a:ext uri="{FF2B5EF4-FFF2-40B4-BE49-F238E27FC236}">
                <a16:creationId xmlns:a16="http://schemas.microsoft.com/office/drawing/2014/main" id="{6F394495-00E9-9D15-F491-AD326663B007}"/>
              </a:ext>
            </a:extLst>
          </p:cNvPr>
          <p:cNvPicPr>
            <a:picLocks noChangeAspect="1" noChangeArrowheads="1"/>
          </p:cNvPicPr>
          <p:nvPr/>
        </p:nvPicPr>
        <p:blipFill>
          <a:blip r:embed="rId42">
            <a:extLst>
              <a:ext uri="{28A0092B-C50C-407E-A947-70E740481C1C}">
                <a14:useLocalDpi xmlns:a14="http://schemas.microsoft.com/office/drawing/2010/main" val="0"/>
              </a:ext>
            </a:extLst>
          </a:blip>
          <a:srcRect/>
          <a:stretch>
            <a:fillRect/>
          </a:stretch>
        </p:blipFill>
        <p:spPr bwMode="auto">
          <a:xfrm>
            <a:off x="8393712" y="4124359"/>
            <a:ext cx="1517903" cy="321566"/>
          </a:xfrm>
          <a:prstGeom prst="rect">
            <a:avLst/>
          </a:prstGeom>
          <a:noFill/>
          <a:extLst>
            <a:ext uri="{909E8E84-426E-40DD-AFC4-6F175D3DCCD1}">
              <a14:hiddenFill xmlns:a14="http://schemas.microsoft.com/office/drawing/2010/main">
                <a:solidFill>
                  <a:srgbClr val="FFFFFF"/>
                </a:solidFill>
              </a14:hiddenFill>
            </a:ext>
          </a:extLst>
        </p:spPr>
      </p:pic>
      <p:pic>
        <p:nvPicPr>
          <p:cNvPr id="1062" name="Picture 38" descr="Firenor - Active Firefighting Systems">
            <a:extLst>
              <a:ext uri="{FF2B5EF4-FFF2-40B4-BE49-F238E27FC236}">
                <a16:creationId xmlns:a16="http://schemas.microsoft.com/office/drawing/2014/main" id="{42B54C6A-96AF-61B3-C85E-3CA6E6E7F675}"/>
              </a:ext>
            </a:extLst>
          </p:cNvPr>
          <p:cNvPicPr>
            <a:picLocks noChangeAspect="1" noChangeArrowheads="1"/>
          </p:cNvPicPr>
          <p:nvPr/>
        </p:nvPicPr>
        <p:blipFill>
          <a:blip r:embed="rId43">
            <a:extLst>
              <a:ext uri="{28A0092B-C50C-407E-A947-70E740481C1C}">
                <a14:useLocalDpi xmlns:a14="http://schemas.microsoft.com/office/drawing/2010/main" val="0"/>
              </a:ext>
            </a:extLst>
          </a:blip>
          <a:srcRect/>
          <a:stretch>
            <a:fillRect/>
          </a:stretch>
        </p:blipFill>
        <p:spPr bwMode="auto">
          <a:xfrm>
            <a:off x="10092362" y="4056215"/>
            <a:ext cx="1261438" cy="457855"/>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4" descr="Contact Us - SEMINE AI">
            <a:extLst>
              <a:ext uri="{FF2B5EF4-FFF2-40B4-BE49-F238E27FC236}">
                <a16:creationId xmlns:a16="http://schemas.microsoft.com/office/drawing/2014/main" id="{76DA2D5B-3642-CFE2-F5CC-EB19B4DE1256}"/>
              </a:ext>
            </a:extLst>
          </p:cNvPr>
          <p:cNvPicPr>
            <a:picLocks noChangeAspect="1" noChangeArrowheads="1"/>
          </p:cNvPicPr>
          <p:nvPr/>
        </p:nvPicPr>
        <p:blipFill>
          <a:blip r:embed="rId44">
            <a:extLst>
              <a:ext uri="{28A0092B-C50C-407E-A947-70E740481C1C}">
                <a14:useLocalDpi xmlns:a14="http://schemas.microsoft.com/office/drawing/2010/main" val="0"/>
              </a:ext>
            </a:extLst>
          </a:blip>
          <a:srcRect/>
          <a:stretch>
            <a:fillRect/>
          </a:stretch>
        </p:blipFill>
        <p:spPr bwMode="auto">
          <a:xfrm>
            <a:off x="961200" y="4777114"/>
            <a:ext cx="1538245" cy="319104"/>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descr="cDynamics AS - Engineering Consultancy in CFD and FEA Simulations">
            <a:extLst>
              <a:ext uri="{FF2B5EF4-FFF2-40B4-BE49-F238E27FC236}">
                <a16:creationId xmlns:a16="http://schemas.microsoft.com/office/drawing/2014/main" id="{59C21F96-CEFC-1853-4829-E72E34763824}"/>
              </a:ext>
            </a:extLst>
          </p:cNvPr>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2746525" y="4775883"/>
            <a:ext cx="1329139" cy="321566"/>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8" descr="HOI_sekundærlogo_Rød - Oslofjord Convention Center">
            <a:extLst>
              <a:ext uri="{FF2B5EF4-FFF2-40B4-BE49-F238E27FC236}">
                <a16:creationId xmlns:a16="http://schemas.microsoft.com/office/drawing/2014/main" id="{C05A0A8A-65C5-8537-75D9-3D21E523FCAE}"/>
              </a:ext>
            </a:extLst>
          </p:cNvPr>
          <p:cNvPicPr>
            <a:picLocks noChangeAspect="1" noChangeArrowheads="1"/>
          </p:cNvPicPr>
          <p:nvPr/>
        </p:nvPicPr>
        <p:blipFill>
          <a:blip r:embed="rId46">
            <a:extLst>
              <a:ext uri="{28A0092B-C50C-407E-A947-70E740481C1C}">
                <a14:useLocalDpi xmlns:a14="http://schemas.microsoft.com/office/drawing/2010/main" val="0"/>
              </a:ext>
            </a:extLst>
          </a:blip>
          <a:srcRect/>
          <a:stretch>
            <a:fillRect/>
          </a:stretch>
        </p:blipFill>
        <p:spPr bwMode="auto">
          <a:xfrm>
            <a:off x="4322744" y="4758802"/>
            <a:ext cx="1015063" cy="355728"/>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4" descr="Telaris.no">
            <a:extLst>
              <a:ext uri="{FF2B5EF4-FFF2-40B4-BE49-F238E27FC236}">
                <a16:creationId xmlns:a16="http://schemas.microsoft.com/office/drawing/2014/main" id="{533D8FE4-1359-BF24-BDF3-E6D7E5C44462}"/>
              </a:ext>
            </a:extLst>
          </p:cNvPr>
          <p:cNvPicPr>
            <a:picLocks noChangeAspect="1" noChangeArrowheads="1"/>
          </p:cNvPicPr>
          <p:nvPr/>
        </p:nvPicPr>
        <p:blipFill>
          <a:blip r:embed="rId47">
            <a:extLst>
              <a:ext uri="{28A0092B-C50C-407E-A947-70E740481C1C}">
                <a14:useLocalDpi xmlns:a14="http://schemas.microsoft.com/office/drawing/2010/main" val="0"/>
              </a:ext>
            </a:extLst>
          </a:blip>
          <a:srcRect/>
          <a:stretch>
            <a:fillRect/>
          </a:stretch>
        </p:blipFill>
        <p:spPr bwMode="auto">
          <a:xfrm>
            <a:off x="5584887" y="4739280"/>
            <a:ext cx="1004992" cy="394772"/>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6" descr="MHWirth » Vipers">
            <a:extLst>
              <a:ext uri="{FF2B5EF4-FFF2-40B4-BE49-F238E27FC236}">
                <a16:creationId xmlns:a16="http://schemas.microsoft.com/office/drawing/2014/main" id="{64A9F751-812D-2C6D-BE32-B3C7BB6C0C17}"/>
              </a:ext>
            </a:extLst>
          </p:cNvPr>
          <p:cNvPicPr>
            <a:picLocks noChangeAspect="1" noChangeArrowheads="1"/>
          </p:cNvPicPr>
          <p:nvPr/>
        </p:nvPicPr>
        <p:blipFill>
          <a:blip r:embed="rId48">
            <a:extLst>
              <a:ext uri="{28A0092B-C50C-407E-A947-70E740481C1C}">
                <a14:useLocalDpi xmlns:a14="http://schemas.microsoft.com/office/drawing/2010/main" val="0"/>
              </a:ext>
            </a:extLst>
          </a:blip>
          <a:srcRect/>
          <a:stretch>
            <a:fillRect/>
          </a:stretch>
        </p:blipFill>
        <p:spPr bwMode="auto">
          <a:xfrm>
            <a:off x="6836959" y="4749081"/>
            <a:ext cx="1004992" cy="375171"/>
          </a:xfrm>
          <a:prstGeom prst="rect">
            <a:avLst/>
          </a:prstGeom>
          <a:noFill/>
          <a:extLst>
            <a:ext uri="{909E8E84-426E-40DD-AFC4-6F175D3DCCD1}">
              <a14:hiddenFill xmlns:a14="http://schemas.microsoft.com/office/drawing/2010/main">
                <a:solidFill>
                  <a:srgbClr val="FFFFFF"/>
                </a:solidFill>
              </a14:hiddenFill>
            </a:ext>
          </a:extLst>
        </p:spPr>
      </p:pic>
      <p:pic>
        <p:nvPicPr>
          <p:cNvPr id="1064" name="Picture 40" descr="Norsjór – Sustainable hull solutions">
            <a:extLst>
              <a:ext uri="{FF2B5EF4-FFF2-40B4-BE49-F238E27FC236}">
                <a16:creationId xmlns:a16="http://schemas.microsoft.com/office/drawing/2014/main" id="{68D77564-1AA7-6ACC-E9A3-AF60196BDF82}"/>
              </a:ext>
            </a:extLst>
          </p:cNvPr>
          <p:cNvPicPr>
            <a:picLocks noChangeAspect="1" noChangeArrowheads="1"/>
          </p:cNvPicPr>
          <p:nvPr/>
        </p:nvPicPr>
        <p:blipFill>
          <a:blip r:embed="rId49">
            <a:duotone>
              <a:prstClr val="black"/>
              <a:schemeClr val="accent1">
                <a:tint val="45000"/>
                <a:satMod val="400000"/>
              </a:schemeClr>
            </a:duotone>
            <a:extLst>
              <a:ext uri="{BEBA8EAE-BF5A-486C-A8C5-ECC9F3942E4B}">
                <a14:imgProps xmlns:a14="http://schemas.microsoft.com/office/drawing/2010/main">
                  <a14:imgLayer r:embed="rId50">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8089031" y="4754539"/>
            <a:ext cx="1018760" cy="364254"/>
          </a:xfrm>
          <a:prstGeom prst="rect">
            <a:avLst/>
          </a:prstGeom>
          <a:noFill/>
          <a:extLst>
            <a:ext uri="{909E8E84-426E-40DD-AFC4-6F175D3DCCD1}">
              <a14:hiddenFill xmlns:a14="http://schemas.microsoft.com/office/drawing/2010/main">
                <a:solidFill>
                  <a:srgbClr val="FFFFFF"/>
                </a:solidFill>
              </a14:hiddenFill>
            </a:ext>
          </a:extLst>
        </p:spPr>
      </p:pic>
      <p:pic>
        <p:nvPicPr>
          <p:cNvPr id="1066" name="Picture 42" descr="Nasjonal kommunikasjonsmyndighet - Nkom | Facebook">
            <a:extLst>
              <a:ext uri="{FF2B5EF4-FFF2-40B4-BE49-F238E27FC236}">
                <a16:creationId xmlns:a16="http://schemas.microsoft.com/office/drawing/2014/main" id="{1115E260-4940-D5B2-A4A2-BA71F154432D}"/>
              </a:ext>
            </a:extLst>
          </p:cNvPr>
          <p:cNvPicPr>
            <a:picLocks noChangeAspect="1" noChangeArrowheads="1"/>
          </p:cNvPicPr>
          <p:nvPr/>
        </p:nvPicPr>
        <p:blipFill>
          <a:blip r:embed="rId51">
            <a:extLst>
              <a:ext uri="{28A0092B-C50C-407E-A947-70E740481C1C}">
                <a14:useLocalDpi xmlns:a14="http://schemas.microsoft.com/office/drawing/2010/main" val="0"/>
              </a:ext>
            </a:extLst>
          </a:blip>
          <a:srcRect/>
          <a:stretch>
            <a:fillRect/>
          </a:stretch>
        </p:blipFill>
        <p:spPr bwMode="auto">
          <a:xfrm>
            <a:off x="9354871" y="4591115"/>
            <a:ext cx="691102" cy="691102"/>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6" descr="Kitron Group | Electronics Manufacturing Services">
            <a:extLst>
              <a:ext uri="{FF2B5EF4-FFF2-40B4-BE49-F238E27FC236}">
                <a16:creationId xmlns:a16="http://schemas.microsoft.com/office/drawing/2014/main" id="{3FB5A1FA-1D5E-63BA-DC2B-24692CA357AC}"/>
              </a:ext>
            </a:extLst>
          </p:cNvPr>
          <p:cNvPicPr>
            <a:picLocks noChangeAspect="1" noChangeArrowheads="1"/>
          </p:cNvPicPr>
          <p:nvPr/>
        </p:nvPicPr>
        <p:blipFill>
          <a:blip r:embed="rId52">
            <a:extLst>
              <a:ext uri="{28A0092B-C50C-407E-A947-70E740481C1C}">
                <a14:useLocalDpi xmlns:a14="http://schemas.microsoft.com/office/drawing/2010/main" val="0"/>
              </a:ext>
            </a:extLst>
          </a:blip>
          <a:srcRect/>
          <a:stretch>
            <a:fillRect/>
          </a:stretch>
        </p:blipFill>
        <p:spPr bwMode="auto">
          <a:xfrm>
            <a:off x="10293055" y="4640062"/>
            <a:ext cx="1062712" cy="593209"/>
          </a:xfrm>
          <a:prstGeom prst="rect">
            <a:avLst/>
          </a:prstGeom>
          <a:noFill/>
          <a:extLst>
            <a:ext uri="{909E8E84-426E-40DD-AFC4-6F175D3DCCD1}">
              <a14:hiddenFill xmlns:a14="http://schemas.microsoft.com/office/drawing/2010/main">
                <a:solidFill>
                  <a:srgbClr val="FFFFFF"/>
                </a:solidFill>
              </a14:hiddenFill>
            </a:ext>
          </a:extLst>
        </p:spPr>
      </p:pic>
      <p:pic>
        <p:nvPicPr>
          <p:cNvPr id="1068" name="Picture 44" descr="Innomar - Ocean Technology - Responsible Fishery">
            <a:extLst>
              <a:ext uri="{FF2B5EF4-FFF2-40B4-BE49-F238E27FC236}">
                <a16:creationId xmlns:a16="http://schemas.microsoft.com/office/drawing/2014/main" id="{ECCC9398-CDA9-6DD0-472F-11D538577F02}"/>
              </a:ext>
            </a:extLst>
          </p:cNvPr>
          <p:cNvPicPr>
            <a:picLocks noChangeAspect="1" noChangeArrowheads="1"/>
          </p:cNvPicPr>
          <p:nvPr/>
        </p:nvPicPr>
        <p:blipFill rotWithShape="1">
          <a:blip r:embed="rId53">
            <a:extLst>
              <a:ext uri="{28A0092B-C50C-407E-A947-70E740481C1C}">
                <a14:useLocalDpi xmlns:a14="http://schemas.microsoft.com/office/drawing/2010/main" val="0"/>
              </a:ext>
            </a:extLst>
          </a:blip>
          <a:srcRect t="24902" b="24493"/>
          <a:stretch/>
        </p:blipFill>
        <p:spPr bwMode="auto">
          <a:xfrm>
            <a:off x="959396" y="5369549"/>
            <a:ext cx="1238142" cy="338342"/>
          </a:xfrm>
          <a:prstGeom prst="rect">
            <a:avLst/>
          </a:prstGeom>
          <a:noFill/>
          <a:extLst>
            <a:ext uri="{909E8E84-426E-40DD-AFC4-6F175D3DCCD1}">
              <a14:hiddenFill xmlns:a14="http://schemas.microsoft.com/office/drawing/2010/main">
                <a:solidFill>
                  <a:srgbClr val="FFFFFF"/>
                </a:solidFill>
              </a14:hiddenFill>
            </a:ext>
          </a:extLst>
        </p:spPr>
      </p:pic>
      <p:pic>
        <p:nvPicPr>
          <p:cNvPr id="1070" name="Picture 46" descr="CRI Respons">
            <a:extLst>
              <a:ext uri="{FF2B5EF4-FFF2-40B4-BE49-F238E27FC236}">
                <a16:creationId xmlns:a16="http://schemas.microsoft.com/office/drawing/2014/main" id="{17325EDB-FE1C-EAC7-9F09-93ED915DE270}"/>
              </a:ext>
            </a:extLst>
          </p:cNvPr>
          <p:cNvPicPr>
            <a:picLocks noChangeAspect="1" noChangeArrowheads="1"/>
          </p:cNvPicPr>
          <p:nvPr/>
        </p:nvPicPr>
        <p:blipFill>
          <a:blip r:embed="rId54">
            <a:extLst>
              <a:ext uri="{28A0092B-C50C-407E-A947-70E740481C1C}">
                <a14:useLocalDpi xmlns:a14="http://schemas.microsoft.com/office/drawing/2010/main" val="0"/>
              </a:ext>
            </a:extLst>
          </a:blip>
          <a:srcRect/>
          <a:stretch>
            <a:fillRect/>
          </a:stretch>
        </p:blipFill>
        <p:spPr bwMode="auto">
          <a:xfrm>
            <a:off x="2312867" y="5417414"/>
            <a:ext cx="1545300" cy="242612"/>
          </a:xfrm>
          <a:prstGeom prst="rect">
            <a:avLst/>
          </a:prstGeom>
          <a:noFill/>
          <a:extLst>
            <a:ext uri="{909E8E84-426E-40DD-AFC4-6F175D3DCCD1}">
              <a14:hiddenFill xmlns:a14="http://schemas.microsoft.com/office/drawing/2010/main">
                <a:solidFill>
                  <a:srgbClr val="FFFFFF"/>
                </a:solidFill>
              </a14:hiddenFill>
            </a:ext>
          </a:extLst>
        </p:spPr>
      </p:pic>
      <p:pic>
        <p:nvPicPr>
          <p:cNvPr id="1072" name="Picture 48" descr="Logo - Bravida">
            <a:extLst>
              <a:ext uri="{FF2B5EF4-FFF2-40B4-BE49-F238E27FC236}">
                <a16:creationId xmlns:a16="http://schemas.microsoft.com/office/drawing/2014/main" id="{0E247CAE-5DF4-4C62-25F9-B9442D9C8DEF}"/>
              </a:ext>
            </a:extLst>
          </p:cNvPr>
          <p:cNvPicPr>
            <a:picLocks noChangeAspect="1" noChangeArrowheads="1"/>
          </p:cNvPicPr>
          <p:nvPr/>
        </p:nvPicPr>
        <p:blipFill rotWithShape="1">
          <a:blip r:embed="rId55">
            <a:extLst>
              <a:ext uri="{28A0092B-C50C-407E-A947-70E740481C1C}">
                <a14:useLocalDpi xmlns:a14="http://schemas.microsoft.com/office/drawing/2010/main" val="0"/>
              </a:ext>
            </a:extLst>
          </a:blip>
          <a:srcRect l="6847" t="20179" r="6703" b="21574"/>
          <a:stretch/>
        </p:blipFill>
        <p:spPr bwMode="auto">
          <a:xfrm>
            <a:off x="3973496" y="5401894"/>
            <a:ext cx="1208075" cy="273652"/>
          </a:xfrm>
          <a:prstGeom prst="rect">
            <a:avLst/>
          </a:prstGeom>
          <a:noFill/>
          <a:extLst>
            <a:ext uri="{909E8E84-426E-40DD-AFC4-6F175D3DCCD1}">
              <a14:hiddenFill xmlns:a14="http://schemas.microsoft.com/office/drawing/2010/main">
                <a:solidFill>
                  <a:srgbClr val="FFFFFF"/>
                </a:solidFill>
              </a14:hiddenFill>
            </a:ext>
          </a:extLst>
        </p:spPr>
      </p:pic>
      <p:pic>
        <p:nvPicPr>
          <p:cNvPr id="1074" name="Picture 50" descr="IOT Solutions AS | NFEA">
            <a:extLst>
              <a:ext uri="{FF2B5EF4-FFF2-40B4-BE49-F238E27FC236}">
                <a16:creationId xmlns:a16="http://schemas.microsoft.com/office/drawing/2014/main" id="{AB087DCE-2C71-14B5-CE97-7EDC73396208}"/>
              </a:ext>
            </a:extLst>
          </p:cNvPr>
          <p:cNvPicPr>
            <a:picLocks noChangeAspect="1" noChangeArrowheads="1"/>
          </p:cNvPicPr>
          <p:nvPr/>
        </p:nvPicPr>
        <p:blipFill>
          <a:blip r:embed="rId56">
            <a:extLst>
              <a:ext uri="{28A0092B-C50C-407E-A947-70E740481C1C}">
                <a14:useLocalDpi xmlns:a14="http://schemas.microsoft.com/office/drawing/2010/main" val="0"/>
              </a:ext>
            </a:extLst>
          </a:blip>
          <a:srcRect/>
          <a:stretch>
            <a:fillRect/>
          </a:stretch>
        </p:blipFill>
        <p:spPr bwMode="auto">
          <a:xfrm>
            <a:off x="5296900" y="5300187"/>
            <a:ext cx="480269" cy="477067"/>
          </a:xfrm>
          <a:prstGeom prst="rect">
            <a:avLst/>
          </a:prstGeom>
          <a:noFill/>
          <a:extLst>
            <a:ext uri="{909E8E84-426E-40DD-AFC4-6F175D3DCCD1}">
              <a14:hiddenFill xmlns:a14="http://schemas.microsoft.com/office/drawing/2010/main">
                <a:solidFill>
                  <a:srgbClr val="FFFFFF"/>
                </a:solidFill>
              </a14:hiddenFill>
            </a:ext>
          </a:extLst>
        </p:spPr>
      </p:pic>
      <p:pic>
        <p:nvPicPr>
          <p:cNvPr id="1076" name="Picture 52" descr="Itek As - Home | Facebook">
            <a:extLst>
              <a:ext uri="{FF2B5EF4-FFF2-40B4-BE49-F238E27FC236}">
                <a16:creationId xmlns:a16="http://schemas.microsoft.com/office/drawing/2014/main" id="{CB396977-AC13-369D-4B70-21572341EB43}"/>
              </a:ext>
            </a:extLst>
          </p:cNvPr>
          <p:cNvPicPr>
            <a:picLocks noChangeAspect="1" noChangeArrowheads="1"/>
          </p:cNvPicPr>
          <p:nvPr/>
        </p:nvPicPr>
        <p:blipFill rotWithShape="1">
          <a:blip r:embed="rId57">
            <a:extLst>
              <a:ext uri="{28A0092B-C50C-407E-A947-70E740481C1C}">
                <a14:useLocalDpi xmlns:a14="http://schemas.microsoft.com/office/drawing/2010/main" val="0"/>
              </a:ext>
            </a:extLst>
          </a:blip>
          <a:srcRect l="10344" t="16443" r="7125" b="29056"/>
          <a:stretch/>
        </p:blipFill>
        <p:spPr bwMode="auto">
          <a:xfrm>
            <a:off x="5892498" y="5307858"/>
            <a:ext cx="699183" cy="461725"/>
          </a:xfrm>
          <a:prstGeom prst="rect">
            <a:avLst/>
          </a:prstGeom>
          <a:noFill/>
          <a:extLst>
            <a:ext uri="{909E8E84-426E-40DD-AFC4-6F175D3DCCD1}">
              <a14:hiddenFill xmlns:a14="http://schemas.microsoft.com/office/drawing/2010/main">
                <a:solidFill>
                  <a:srgbClr val="FFFFFF"/>
                </a:solidFill>
              </a14:hiddenFill>
            </a:ext>
          </a:extLst>
        </p:spPr>
      </p:pic>
      <p:pic>
        <p:nvPicPr>
          <p:cNvPr id="1078" name="Picture 54" descr="Forside - Egde Consulting">
            <a:extLst>
              <a:ext uri="{FF2B5EF4-FFF2-40B4-BE49-F238E27FC236}">
                <a16:creationId xmlns:a16="http://schemas.microsoft.com/office/drawing/2014/main" id="{EA0B8F63-FEC5-8757-7CD0-B21651547B99}"/>
              </a:ext>
            </a:extLst>
          </p:cNvPr>
          <p:cNvPicPr>
            <a:picLocks noChangeAspect="1" noChangeArrowheads="1"/>
          </p:cNvPicPr>
          <p:nvPr/>
        </p:nvPicPr>
        <p:blipFill>
          <a:blip r:embed="rId58">
            <a:extLst>
              <a:ext uri="{28A0092B-C50C-407E-A947-70E740481C1C}">
                <a14:useLocalDpi xmlns:a14="http://schemas.microsoft.com/office/drawing/2010/main" val="0"/>
              </a:ext>
            </a:extLst>
          </a:blip>
          <a:srcRect/>
          <a:stretch>
            <a:fillRect/>
          </a:stretch>
        </p:blipFill>
        <p:spPr bwMode="auto">
          <a:xfrm>
            <a:off x="6707010" y="5330452"/>
            <a:ext cx="907064" cy="416537"/>
          </a:xfrm>
          <a:prstGeom prst="rect">
            <a:avLst/>
          </a:prstGeom>
          <a:noFill/>
          <a:extLst>
            <a:ext uri="{909E8E84-426E-40DD-AFC4-6F175D3DCCD1}">
              <a14:hiddenFill xmlns:a14="http://schemas.microsoft.com/office/drawing/2010/main">
                <a:solidFill>
                  <a:srgbClr val="FFFFFF"/>
                </a:solidFill>
              </a14:hiddenFill>
            </a:ext>
          </a:extLst>
        </p:spPr>
      </p:pic>
      <p:pic>
        <p:nvPicPr>
          <p:cNvPr id="1080" name="Picture 56" descr="2015 - Dyreparken logo / Årsmelding 2014 / Bilder / Agder / Media | Unge">
            <a:extLst>
              <a:ext uri="{FF2B5EF4-FFF2-40B4-BE49-F238E27FC236}">
                <a16:creationId xmlns:a16="http://schemas.microsoft.com/office/drawing/2014/main" id="{35173FC0-2386-C353-98D6-F8A068C688AC}"/>
              </a:ext>
            </a:extLst>
          </p:cNvPr>
          <p:cNvPicPr>
            <a:picLocks noChangeAspect="1" noChangeArrowheads="1"/>
          </p:cNvPicPr>
          <p:nvPr/>
        </p:nvPicPr>
        <p:blipFill rotWithShape="1">
          <a:blip r:embed="rId59">
            <a:extLst>
              <a:ext uri="{28A0092B-C50C-407E-A947-70E740481C1C}">
                <a14:useLocalDpi xmlns:a14="http://schemas.microsoft.com/office/drawing/2010/main" val="0"/>
              </a:ext>
            </a:extLst>
          </a:blip>
          <a:srcRect t="26702" b="29691"/>
          <a:stretch/>
        </p:blipFill>
        <p:spPr bwMode="auto">
          <a:xfrm>
            <a:off x="7729403" y="5314989"/>
            <a:ext cx="1814698" cy="447462"/>
          </a:xfrm>
          <a:prstGeom prst="rect">
            <a:avLst/>
          </a:prstGeom>
          <a:noFill/>
          <a:extLst>
            <a:ext uri="{909E8E84-426E-40DD-AFC4-6F175D3DCCD1}">
              <a14:hiddenFill xmlns:a14="http://schemas.microsoft.com/office/drawing/2010/main">
                <a:solidFill>
                  <a:srgbClr val="FFFFFF"/>
                </a:solidFill>
              </a14:hiddenFill>
            </a:ext>
          </a:extLst>
        </p:spPr>
      </p:pic>
      <p:pic>
        <p:nvPicPr>
          <p:cNvPr id="1082" name="Picture 58" descr="Forside - Sykehuspartner">
            <a:extLst>
              <a:ext uri="{FF2B5EF4-FFF2-40B4-BE49-F238E27FC236}">
                <a16:creationId xmlns:a16="http://schemas.microsoft.com/office/drawing/2014/main" id="{8EB6A629-AC97-CECD-9365-F441A555778E}"/>
              </a:ext>
            </a:extLst>
          </p:cNvPr>
          <p:cNvPicPr>
            <a:picLocks noChangeAspect="1" noChangeArrowheads="1"/>
          </p:cNvPicPr>
          <p:nvPr/>
        </p:nvPicPr>
        <p:blipFill>
          <a:blip r:embed="rId60">
            <a:extLst>
              <a:ext uri="{28A0092B-C50C-407E-A947-70E740481C1C}">
                <a14:useLocalDpi xmlns:a14="http://schemas.microsoft.com/office/drawing/2010/main" val="0"/>
              </a:ext>
            </a:extLst>
          </a:blip>
          <a:srcRect/>
          <a:stretch>
            <a:fillRect/>
          </a:stretch>
        </p:blipFill>
        <p:spPr bwMode="auto">
          <a:xfrm>
            <a:off x="9659427" y="5401770"/>
            <a:ext cx="1698180" cy="2739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Logo&#10;&#10;Description automatically generated with medium confidence">
            <a:extLst>
              <a:ext uri="{FF2B5EF4-FFF2-40B4-BE49-F238E27FC236}">
                <a16:creationId xmlns:a16="http://schemas.microsoft.com/office/drawing/2014/main" id="{7FD23214-04AC-FD43-F7EF-1EEF26B67527}"/>
              </a:ext>
            </a:extLst>
          </p:cNvPr>
          <p:cNvPicPr>
            <a:picLocks noChangeAspect="1"/>
          </p:cNvPicPr>
          <p:nvPr/>
        </p:nvPicPr>
        <p:blipFill>
          <a:blip r:embed="rId61">
            <a:extLst>
              <a:ext uri="{28A0092B-C50C-407E-A947-70E740481C1C}">
                <a14:useLocalDpi xmlns:a14="http://schemas.microsoft.com/office/drawing/2010/main" val="0"/>
              </a:ext>
            </a:extLst>
          </a:blip>
          <a:stretch>
            <a:fillRect/>
          </a:stretch>
        </p:blipFill>
        <p:spPr>
          <a:xfrm>
            <a:off x="3509584" y="6017588"/>
            <a:ext cx="1691074" cy="332236"/>
          </a:xfrm>
          <a:prstGeom prst="rect">
            <a:avLst/>
          </a:prstGeom>
        </p:spPr>
      </p:pic>
      <p:pic>
        <p:nvPicPr>
          <p:cNvPr id="17" name="Picture 16" descr="Logo, company name&#10;&#10;Description automatically generated">
            <a:extLst>
              <a:ext uri="{FF2B5EF4-FFF2-40B4-BE49-F238E27FC236}">
                <a16:creationId xmlns:a16="http://schemas.microsoft.com/office/drawing/2014/main" id="{10203436-732A-3F28-D2C0-8A5487E67299}"/>
              </a:ext>
            </a:extLst>
          </p:cNvPr>
          <p:cNvPicPr>
            <a:picLocks noChangeAspect="1"/>
          </p:cNvPicPr>
          <p:nvPr/>
        </p:nvPicPr>
        <p:blipFill>
          <a:blip r:embed="rId62">
            <a:extLst>
              <a:ext uri="{28A0092B-C50C-407E-A947-70E740481C1C}">
                <a14:useLocalDpi xmlns:a14="http://schemas.microsoft.com/office/drawing/2010/main" val="0"/>
              </a:ext>
            </a:extLst>
          </a:blip>
          <a:stretch>
            <a:fillRect/>
          </a:stretch>
        </p:blipFill>
        <p:spPr>
          <a:xfrm>
            <a:off x="5364970" y="5868622"/>
            <a:ext cx="836738" cy="630168"/>
          </a:xfrm>
          <a:prstGeom prst="rect">
            <a:avLst/>
          </a:prstGeom>
        </p:spPr>
      </p:pic>
      <p:pic>
        <p:nvPicPr>
          <p:cNvPr id="22" name="Picture 21" descr="Logo&#10;&#10;Description automatically generated">
            <a:extLst>
              <a:ext uri="{FF2B5EF4-FFF2-40B4-BE49-F238E27FC236}">
                <a16:creationId xmlns:a16="http://schemas.microsoft.com/office/drawing/2014/main" id="{E31A90AB-BBE3-5C64-724B-BD64934359DD}"/>
              </a:ext>
            </a:extLst>
          </p:cNvPr>
          <p:cNvPicPr>
            <a:picLocks noChangeAspect="1"/>
          </p:cNvPicPr>
          <p:nvPr/>
        </p:nvPicPr>
        <p:blipFill>
          <a:blip r:embed="rId63">
            <a:extLst>
              <a:ext uri="{28A0092B-C50C-407E-A947-70E740481C1C}">
                <a14:useLocalDpi xmlns:a14="http://schemas.microsoft.com/office/drawing/2010/main" val="0"/>
              </a:ext>
            </a:extLst>
          </a:blip>
          <a:stretch>
            <a:fillRect/>
          </a:stretch>
        </p:blipFill>
        <p:spPr>
          <a:xfrm>
            <a:off x="6770777" y="5813428"/>
            <a:ext cx="779530" cy="740554"/>
          </a:xfrm>
          <a:prstGeom prst="rect">
            <a:avLst/>
          </a:prstGeom>
        </p:spPr>
      </p:pic>
    </p:spTree>
    <p:extLst>
      <p:ext uri="{BB962C8B-B14F-4D97-AF65-F5344CB8AC3E}">
        <p14:creationId xmlns:p14="http://schemas.microsoft.com/office/powerpoint/2010/main" val="3370191403"/>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
                                        <p:tgtEl>
                                          <p:spTgt spid="1026"/>
                                        </p:tgtEl>
                                      </p:cBhvr>
                                    </p:animEffect>
                                  </p:childTnLst>
                                </p:cTn>
                              </p:par>
                            </p:childTnLst>
                          </p:cTn>
                        </p:par>
                        <p:par>
                          <p:cTn id="8" fill="hold">
                            <p:stCondLst>
                              <p:cond delay="100"/>
                            </p:stCondLst>
                            <p:childTnLst>
                              <p:par>
                                <p:cTn id="9" presetID="10" presetClass="entr" presetSubtype="0" fill="hold" nodeType="afterEffect">
                                  <p:stCondLst>
                                    <p:cond delay="0"/>
                                  </p:stCondLst>
                                  <p:childTnLst>
                                    <p:set>
                                      <p:cBhvr>
                                        <p:cTn id="10" dur="1" fill="hold">
                                          <p:stCondLst>
                                            <p:cond delay="0"/>
                                          </p:stCondLst>
                                        </p:cTn>
                                        <p:tgtEl>
                                          <p:spTgt spid="1028"/>
                                        </p:tgtEl>
                                        <p:attrNameLst>
                                          <p:attrName>style.visibility</p:attrName>
                                        </p:attrNameLst>
                                      </p:cBhvr>
                                      <p:to>
                                        <p:strVal val="visible"/>
                                      </p:to>
                                    </p:set>
                                    <p:animEffect transition="in" filter="fade">
                                      <p:cBhvr>
                                        <p:cTn id="11" dur="100"/>
                                        <p:tgtEl>
                                          <p:spTgt spid="1028"/>
                                        </p:tgtEl>
                                      </p:cBhvr>
                                    </p:animEffect>
                                  </p:childTnLst>
                                </p:cTn>
                              </p:par>
                            </p:childTnLst>
                          </p:cTn>
                        </p:par>
                        <p:par>
                          <p:cTn id="12" fill="hold">
                            <p:stCondLst>
                              <p:cond delay="200"/>
                            </p:stCondLst>
                            <p:childTnLst>
                              <p:par>
                                <p:cTn id="13" presetID="10" presetClass="entr" presetSubtype="0" fill="hold" nodeType="afterEffect">
                                  <p:stCondLst>
                                    <p:cond delay="0"/>
                                  </p:stCondLst>
                                  <p:childTnLst>
                                    <p:set>
                                      <p:cBhvr>
                                        <p:cTn id="14" dur="1" fill="hold">
                                          <p:stCondLst>
                                            <p:cond delay="0"/>
                                          </p:stCondLst>
                                        </p:cTn>
                                        <p:tgtEl>
                                          <p:spTgt spid="1030"/>
                                        </p:tgtEl>
                                        <p:attrNameLst>
                                          <p:attrName>style.visibility</p:attrName>
                                        </p:attrNameLst>
                                      </p:cBhvr>
                                      <p:to>
                                        <p:strVal val="visible"/>
                                      </p:to>
                                    </p:set>
                                    <p:animEffect transition="in" filter="fade">
                                      <p:cBhvr>
                                        <p:cTn id="15" dur="100"/>
                                        <p:tgtEl>
                                          <p:spTgt spid="1030"/>
                                        </p:tgtEl>
                                      </p:cBhvr>
                                    </p:animEffect>
                                  </p:childTnLst>
                                </p:cTn>
                              </p:par>
                            </p:childTnLst>
                          </p:cTn>
                        </p:par>
                        <p:par>
                          <p:cTn id="16" fill="hold">
                            <p:stCondLst>
                              <p:cond delay="300"/>
                            </p:stCondLst>
                            <p:childTnLst>
                              <p:par>
                                <p:cTn id="17" presetID="10" presetClass="entr" presetSubtype="0" fill="hold" nodeType="afterEffect">
                                  <p:stCondLst>
                                    <p:cond delay="0"/>
                                  </p:stCondLst>
                                  <p:childTnLst>
                                    <p:set>
                                      <p:cBhvr>
                                        <p:cTn id="18" dur="1" fill="hold">
                                          <p:stCondLst>
                                            <p:cond delay="0"/>
                                          </p:stCondLst>
                                        </p:cTn>
                                        <p:tgtEl>
                                          <p:spTgt spid="1036"/>
                                        </p:tgtEl>
                                        <p:attrNameLst>
                                          <p:attrName>style.visibility</p:attrName>
                                        </p:attrNameLst>
                                      </p:cBhvr>
                                      <p:to>
                                        <p:strVal val="visible"/>
                                      </p:to>
                                    </p:set>
                                    <p:animEffect transition="in" filter="fade">
                                      <p:cBhvr>
                                        <p:cTn id="19" dur="100"/>
                                        <p:tgtEl>
                                          <p:spTgt spid="1036"/>
                                        </p:tgtEl>
                                      </p:cBhvr>
                                    </p:animEffect>
                                  </p:childTnLst>
                                </p:cTn>
                              </p:par>
                            </p:childTnLst>
                          </p:cTn>
                        </p:par>
                        <p:par>
                          <p:cTn id="20" fill="hold">
                            <p:stCondLst>
                              <p:cond delay="400"/>
                            </p:stCondLst>
                            <p:childTnLst>
                              <p:par>
                                <p:cTn id="21" presetID="10" presetClass="entr" presetSubtype="0" fill="hold" nodeType="afterEffect">
                                  <p:stCondLst>
                                    <p:cond delay="0"/>
                                  </p:stCondLst>
                                  <p:childTnLst>
                                    <p:set>
                                      <p:cBhvr>
                                        <p:cTn id="22" dur="1" fill="hold">
                                          <p:stCondLst>
                                            <p:cond delay="0"/>
                                          </p:stCondLst>
                                        </p:cTn>
                                        <p:tgtEl>
                                          <p:spTgt spid="1042"/>
                                        </p:tgtEl>
                                        <p:attrNameLst>
                                          <p:attrName>style.visibility</p:attrName>
                                        </p:attrNameLst>
                                      </p:cBhvr>
                                      <p:to>
                                        <p:strVal val="visible"/>
                                      </p:to>
                                    </p:set>
                                    <p:animEffect transition="in" filter="fade">
                                      <p:cBhvr>
                                        <p:cTn id="23" dur="100"/>
                                        <p:tgtEl>
                                          <p:spTgt spid="1042"/>
                                        </p:tgtEl>
                                      </p:cBhvr>
                                    </p:animEffect>
                                  </p:childTnLst>
                                </p:cTn>
                              </p:par>
                            </p:childTnLst>
                          </p:cTn>
                        </p:par>
                        <p:par>
                          <p:cTn id="24" fill="hold">
                            <p:stCondLst>
                              <p:cond delay="500"/>
                            </p:stCondLst>
                            <p:childTnLst>
                              <p:par>
                                <p:cTn id="25" presetID="10" presetClass="entr" presetSubtype="0" fill="hold" nodeType="afterEffect">
                                  <p:stCondLst>
                                    <p:cond delay="0"/>
                                  </p:stCondLst>
                                  <p:childTnLst>
                                    <p:set>
                                      <p:cBhvr>
                                        <p:cTn id="26" dur="1" fill="hold">
                                          <p:stCondLst>
                                            <p:cond delay="0"/>
                                          </p:stCondLst>
                                        </p:cTn>
                                        <p:tgtEl>
                                          <p:spTgt spid="1044"/>
                                        </p:tgtEl>
                                        <p:attrNameLst>
                                          <p:attrName>style.visibility</p:attrName>
                                        </p:attrNameLst>
                                      </p:cBhvr>
                                      <p:to>
                                        <p:strVal val="visible"/>
                                      </p:to>
                                    </p:set>
                                    <p:animEffect transition="in" filter="fade">
                                      <p:cBhvr>
                                        <p:cTn id="27" dur="100"/>
                                        <p:tgtEl>
                                          <p:spTgt spid="1044"/>
                                        </p:tgtEl>
                                      </p:cBhvr>
                                    </p:animEffect>
                                  </p:childTnLst>
                                </p:cTn>
                              </p:par>
                            </p:childTnLst>
                          </p:cTn>
                        </p:par>
                        <p:par>
                          <p:cTn id="28" fill="hold">
                            <p:stCondLst>
                              <p:cond delay="600"/>
                            </p:stCondLst>
                            <p:childTnLst>
                              <p:par>
                                <p:cTn id="29" presetID="10" presetClass="entr" presetSubtype="0" fill="hold" nodeType="afterEffect">
                                  <p:stCondLst>
                                    <p:cond delay="0"/>
                                  </p:stCondLst>
                                  <p:childTnLst>
                                    <p:set>
                                      <p:cBhvr>
                                        <p:cTn id="30" dur="1" fill="hold">
                                          <p:stCondLst>
                                            <p:cond delay="0"/>
                                          </p:stCondLst>
                                        </p:cTn>
                                        <p:tgtEl>
                                          <p:spTgt spid="1046"/>
                                        </p:tgtEl>
                                        <p:attrNameLst>
                                          <p:attrName>style.visibility</p:attrName>
                                        </p:attrNameLst>
                                      </p:cBhvr>
                                      <p:to>
                                        <p:strVal val="visible"/>
                                      </p:to>
                                    </p:set>
                                    <p:animEffect transition="in" filter="fade">
                                      <p:cBhvr>
                                        <p:cTn id="31" dur="100"/>
                                        <p:tgtEl>
                                          <p:spTgt spid="1046"/>
                                        </p:tgtEl>
                                      </p:cBhvr>
                                    </p:animEffect>
                                  </p:childTnLst>
                                </p:cTn>
                              </p:par>
                            </p:childTnLst>
                          </p:cTn>
                        </p:par>
                        <p:par>
                          <p:cTn id="32" fill="hold">
                            <p:stCondLst>
                              <p:cond delay="700"/>
                            </p:stCondLst>
                            <p:childTnLst>
                              <p:par>
                                <p:cTn id="33" presetID="10" presetClass="entr" presetSubtype="0" fill="hold" nodeType="afterEffect">
                                  <p:stCondLst>
                                    <p:cond delay="0"/>
                                  </p:stCondLst>
                                  <p:childTnLst>
                                    <p:set>
                                      <p:cBhvr>
                                        <p:cTn id="34" dur="1" fill="hold">
                                          <p:stCondLst>
                                            <p:cond delay="0"/>
                                          </p:stCondLst>
                                        </p:cTn>
                                        <p:tgtEl>
                                          <p:spTgt spid="1048"/>
                                        </p:tgtEl>
                                        <p:attrNameLst>
                                          <p:attrName>style.visibility</p:attrName>
                                        </p:attrNameLst>
                                      </p:cBhvr>
                                      <p:to>
                                        <p:strVal val="visible"/>
                                      </p:to>
                                    </p:set>
                                    <p:animEffect transition="in" filter="fade">
                                      <p:cBhvr>
                                        <p:cTn id="35" dur="100"/>
                                        <p:tgtEl>
                                          <p:spTgt spid="1048"/>
                                        </p:tgtEl>
                                      </p:cBhvr>
                                    </p:animEffect>
                                  </p:childTnLst>
                                </p:cTn>
                              </p:par>
                            </p:childTnLst>
                          </p:cTn>
                        </p:par>
                        <p:par>
                          <p:cTn id="36" fill="hold">
                            <p:stCondLst>
                              <p:cond delay="800"/>
                            </p:stCondLst>
                            <p:childTnLst>
                              <p:par>
                                <p:cTn id="37" presetID="10" presetClass="entr" presetSubtype="0" fill="hold" nodeType="afterEffect">
                                  <p:stCondLst>
                                    <p:cond delay="0"/>
                                  </p:stCondLst>
                                  <p:childTnLst>
                                    <p:set>
                                      <p:cBhvr>
                                        <p:cTn id="38" dur="1" fill="hold">
                                          <p:stCondLst>
                                            <p:cond delay="0"/>
                                          </p:stCondLst>
                                        </p:cTn>
                                        <p:tgtEl>
                                          <p:spTgt spid="1056"/>
                                        </p:tgtEl>
                                        <p:attrNameLst>
                                          <p:attrName>style.visibility</p:attrName>
                                        </p:attrNameLst>
                                      </p:cBhvr>
                                      <p:to>
                                        <p:strVal val="visible"/>
                                      </p:to>
                                    </p:set>
                                    <p:animEffect transition="in" filter="fade">
                                      <p:cBhvr>
                                        <p:cTn id="39" dur="100"/>
                                        <p:tgtEl>
                                          <p:spTgt spid="1056"/>
                                        </p:tgtEl>
                                      </p:cBhvr>
                                    </p:animEffect>
                                  </p:childTnLst>
                                </p:cTn>
                              </p:par>
                            </p:childTnLst>
                          </p:cTn>
                        </p:par>
                        <p:par>
                          <p:cTn id="40" fill="hold">
                            <p:stCondLst>
                              <p:cond delay="900"/>
                            </p:stCondLst>
                            <p:childTnLst>
                              <p:par>
                                <p:cTn id="41" presetID="10" presetClass="entr" presetSubtype="0" fill="hold" nodeType="afterEffect">
                                  <p:stCondLst>
                                    <p:cond delay="0"/>
                                  </p:stCondLst>
                                  <p:childTnLst>
                                    <p:set>
                                      <p:cBhvr>
                                        <p:cTn id="42" dur="1" fill="hold">
                                          <p:stCondLst>
                                            <p:cond delay="0"/>
                                          </p:stCondLst>
                                        </p:cTn>
                                        <p:tgtEl>
                                          <p:spTgt spid="1058"/>
                                        </p:tgtEl>
                                        <p:attrNameLst>
                                          <p:attrName>style.visibility</p:attrName>
                                        </p:attrNameLst>
                                      </p:cBhvr>
                                      <p:to>
                                        <p:strVal val="visible"/>
                                      </p:to>
                                    </p:set>
                                    <p:animEffect transition="in" filter="fade">
                                      <p:cBhvr>
                                        <p:cTn id="43" dur="100"/>
                                        <p:tgtEl>
                                          <p:spTgt spid="1058"/>
                                        </p:tgtEl>
                                      </p:cBhvr>
                                    </p:animEffect>
                                  </p:childTnLst>
                                </p:cTn>
                              </p:par>
                            </p:childTnLst>
                          </p:cTn>
                        </p:par>
                        <p:par>
                          <p:cTn id="44" fill="hold">
                            <p:stCondLst>
                              <p:cond delay="1000"/>
                            </p:stCondLst>
                            <p:childTnLst>
                              <p:par>
                                <p:cTn id="45" presetID="10" presetClass="entr" presetSubtype="0" fill="hold" nodeType="afterEffect">
                                  <p:stCondLst>
                                    <p:cond delay="0"/>
                                  </p:stCondLst>
                                  <p:childTnLst>
                                    <p:set>
                                      <p:cBhvr>
                                        <p:cTn id="46" dur="1" fill="hold">
                                          <p:stCondLst>
                                            <p:cond delay="0"/>
                                          </p:stCondLst>
                                        </p:cTn>
                                        <p:tgtEl>
                                          <p:spTgt spid="1060"/>
                                        </p:tgtEl>
                                        <p:attrNameLst>
                                          <p:attrName>style.visibility</p:attrName>
                                        </p:attrNameLst>
                                      </p:cBhvr>
                                      <p:to>
                                        <p:strVal val="visible"/>
                                      </p:to>
                                    </p:set>
                                    <p:animEffect transition="in" filter="fade">
                                      <p:cBhvr>
                                        <p:cTn id="47" dur="100"/>
                                        <p:tgtEl>
                                          <p:spTgt spid="1060"/>
                                        </p:tgtEl>
                                      </p:cBhvr>
                                    </p:animEffect>
                                  </p:childTnLst>
                                </p:cTn>
                              </p:par>
                            </p:childTnLst>
                          </p:cTn>
                        </p:par>
                        <p:par>
                          <p:cTn id="48" fill="hold">
                            <p:stCondLst>
                              <p:cond delay="1100"/>
                            </p:stCondLst>
                            <p:childTnLst>
                              <p:par>
                                <p:cTn id="49" presetID="10" presetClass="entr" presetSubtype="0" fill="hold" nodeType="afterEffect">
                                  <p:stCondLst>
                                    <p:cond delay="0"/>
                                  </p:stCondLst>
                                  <p:childTnLst>
                                    <p:set>
                                      <p:cBhvr>
                                        <p:cTn id="50" dur="1" fill="hold">
                                          <p:stCondLst>
                                            <p:cond delay="0"/>
                                          </p:stCondLst>
                                        </p:cTn>
                                        <p:tgtEl>
                                          <p:spTgt spid="1062"/>
                                        </p:tgtEl>
                                        <p:attrNameLst>
                                          <p:attrName>style.visibility</p:attrName>
                                        </p:attrNameLst>
                                      </p:cBhvr>
                                      <p:to>
                                        <p:strVal val="visible"/>
                                      </p:to>
                                    </p:set>
                                    <p:animEffect transition="in" filter="fade">
                                      <p:cBhvr>
                                        <p:cTn id="51" dur="100"/>
                                        <p:tgtEl>
                                          <p:spTgt spid="1062"/>
                                        </p:tgtEl>
                                      </p:cBhvr>
                                    </p:animEffect>
                                  </p:childTnLst>
                                </p:cTn>
                              </p:par>
                            </p:childTnLst>
                          </p:cTn>
                        </p:par>
                        <p:par>
                          <p:cTn id="52" fill="hold">
                            <p:stCondLst>
                              <p:cond delay="1200"/>
                            </p:stCondLst>
                            <p:childTnLst>
                              <p:par>
                                <p:cTn id="53" presetID="10" presetClass="entr" presetSubtype="0" fill="hold" nodeType="afterEffect">
                                  <p:stCondLst>
                                    <p:cond delay="0"/>
                                  </p:stCondLst>
                                  <p:childTnLst>
                                    <p:set>
                                      <p:cBhvr>
                                        <p:cTn id="54" dur="1" fill="hold">
                                          <p:stCondLst>
                                            <p:cond delay="0"/>
                                          </p:stCondLst>
                                        </p:cTn>
                                        <p:tgtEl>
                                          <p:spTgt spid="1064"/>
                                        </p:tgtEl>
                                        <p:attrNameLst>
                                          <p:attrName>style.visibility</p:attrName>
                                        </p:attrNameLst>
                                      </p:cBhvr>
                                      <p:to>
                                        <p:strVal val="visible"/>
                                      </p:to>
                                    </p:set>
                                    <p:animEffect transition="in" filter="fade">
                                      <p:cBhvr>
                                        <p:cTn id="55" dur="100"/>
                                        <p:tgtEl>
                                          <p:spTgt spid="1064"/>
                                        </p:tgtEl>
                                      </p:cBhvr>
                                    </p:animEffect>
                                  </p:childTnLst>
                                </p:cTn>
                              </p:par>
                            </p:childTnLst>
                          </p:cTn>
                        </p:par>
                        <p:par>
                          <p:cTn id="56" fill="hold">
                            <p:stCondLst>
                              <p:cond delay="1300"/>
                            </p:stCondLst>
                            <p:childTnLst>
                              <p:par>
                                <p:cTn id="57" presetID="10" presetClass="entr" presetSubtype="0" fill="hold" nodeType="afterEffect">
                                  <p:stCondLst>
                                    <p:cond delay="0"/>
                                  </p:stCondLst>
                                  <p:childTnLst>
                                    <p:set>
                                      <p:cBhvr>
                                        <p:cTn id="58" dur="1" fill="hold">
                                          <p:stCondLst>
                                            <p:cond delay="0"/>
                                          </p:stCondLst>
                                        </p:cTn>
                                        <p:tgtEl>
                                          <p:spTgt spid="1066"/>
                                        </p:tgtEl>
                                        <p:attrNameLst>
                                          <p:attrName>style.visibility</p:attrName>
                                        </p:attrNameLst>
                                      </p:cBhvr>
                                      <p:to>
                                        <p:strVal val="visible"/>
                                      </p:to>
                                    </p:set>
                                    <p:animEffect transition="in" filter="fade">
                                      <p:cBhvr>
                                        <p:cTn id="59" dur="100"/>
                                        <p:tgtEl>
                                          <p:spTgt spid="1066"/>
                                        </p:tgtEl>
                                      </p:cBhvr>
                                    </p:animEffect>
                                  </p:childTnLst>
                                </p:cTn>
                              </p:par>
                            </p:childTnLst>
                          </p:cTn>
                        </p:par>
                        <p:par>
                          <p:cTn id="60" fill="hold">
                            <p:stCondLst>
                              <p:cond delay="1400"/>
                            </p:stCondLst>
                            <p:childTnLst>
                              <p:par>
                                <p:cTn id="61" presetID="10" presetClass="entr" presetSubtype="0" fill="hold" nodeType="afterEffect">
                                  <p:stCondLst>
                                    <p:cond delay="0"/>
                                  </p:stCondLst>
                                  <p:childTnLst>
                                    <p:set>
                                      <p:cBhvr>
                                        <p:cTn id="62" dur="1" fill="hold">
                                          <p:stCondLst>
                                            <p:cond delay="0"/>
                                          </p:stCondLst>
                                        </p:cTn>
                                        <p:tgtEl>
                                          <p:spTgt spid="1070"/>
                                        </p:tgtEl>
                                        <p:attrNameLst>
                                          <p:attrName>style.visibility</p:attrName>
                                        </p:attrNameLst>
                                      </p:cBhvr>
                                      <p:to>
                                        <p:strVal val="visible"/>
                                      </p:to>
                                    </p:set>
                                    <p:animEffect transition="in" filter="fade">
                                      <p:cBhvr>
                                        <p:cTn id="63" dur="100"/>
                                        <p:tgtEl>
                                          <p:spTgt spid="1070"/>
                                        </p:tgtEl>
                                      </p:cBhvr>
                                    </p:animEffect>
                                  </p:childTnLst>
                                </p:cTn>
                              </p:par>
                            </p:childTnLst>
                          </p:cTn>
                        </p:par>
                        <p:par>
                          <p:cTn id="64" fill="hold">
                            <p:stCondLst>
                              <p:cond delay="1500"/>
                            </p:stCondLst>
                            <p:childTnLst>
                              <p:par>
                                <p:cTn id="65" presetID="10" presetClass="entr" presetSubtype="0" fill="hold" nodeType="afterEffect">
                                  <p:stCondLst>
                                    <p:cond delay="0"/>
                                  </p:stCondLst>
                                  <p:childTnLst>
                                    <p:set>
                                      <p:cBhvr>
                                        <p:cTn id="66" dur="1" fill="hold">
                                          <p:stCondLst>
                                            <p:cond delay="0"/>
                                          </p:stCondLst>
                                        </p:cTn>
                                        <p:tgtEl>
                                          <p:spTgt spid="1072"/>
                                        </p:tgtEl>
                                        <p:attrNameLst>
                                          <p:attrName>style.visibility</p:attrName>
                                        </p:attrNameLst>
                                      </p:cBhvr>
                                      <p:to>
                                        <p:strVal val="visible"/>
                                      </p:to>
                                    </p:set>
                                    <p:animEffect transition="in" filter="fade">
                                      <p:cBhvr>
                                        <p:cTn id="67" dur="100"/>
                                        <p:tgtEl>
                                          <p:spTgt spid="1072"/>
                                        </p:tgtEl>
                                      </p:cBhvr>
                                    </p:animEffect>
                                  </p:childTnLst>
                                </p:cTn>
                              </p:par>
                            </p:childTnLst>
                          </p:cTn>
                        </p:par>
                        <p:par>
                          <p:cTn id="68" fill="hold">
                            <p:stCondLst>
                              <p:cond delay="1600"/>
                            </p:stCondLst>
                            <p:childTnLst>
                              <p:par>
                                <p:cTn id="69" presetID="10" presetClass="entr" presetSubtype="0" fill="hold" nodeType="afterEffect">
                                  <p:stCondLst>
                                    <p:cond delay="0"/>
                                  </p:stCondLst>
                                  <p:childTnLst>
                                    <p:set>
                                      <p:cBhvr>
                                        <p:cTn id="70" dur="1" fill="hold">
                                          <p:stCondLst>
                                            <p:cond delay="0"/>
                                          </p:stCondLst>
                                        </p:cTn>
                                        <p:tgtEl>
                                          <p:spTgt spid="1074"/>
                                        </p:tgtEl>
                                        <p:attrNameLst>
                                          <p:attrName>style.visibility</p:attrName>
                                        </p:attrNameLst>
                                      </p:cBhvr>
                                      <p:to>
                                        <p:strVal val="visible"/>
                                      </p:to>
                                    </p:set>
                                    <p:animEffect transition="in" filter="fade">
                                      <p:cBhvr>
                                        <p:cTn id="71" dur="100"/>
                                        <p:tgtEl>
                                          <p:spTgt spid="1074"/>
                                        </p:tgtEl>
                                      </p:cBhvr>
                                    </p:animEffect>
                                  </p:childTnLst>
                                </p:cTn>
                              </p:par>
                            </p:childTnLst>
                          </p:cTn>
                        </p:par>
                        <p:par>
                          <p:cTn id="72" fill="hold">
                            <p:stCondLst>
                              <p:cond delay="1700"/>
                            </p:stCondLst>
                            <p:childTnLst>
                              <p:par>
                                <p:cTn id="73" presetID="10" presetClass="entr" presetSubtype="0" fill="hold" nodeType="afterEffect">
                                  <p:stCondLst>
                                    <p:cond delay="0"/>
                                  </p:stCondLst>
                                  <p:childTnLst>
                                    <p:set>
                                      <p:cBhvr>
                                        <p:cTn id="74" dur="1" fill="hold">
                                          <p:stCondLst>
                                            <p:cond delay="0"/>
                                          </p:stCondLst>
                                        </p:cTn>
                                        <p:tgtEl>
                                          <p:spTgt spid="1076"/>
                                        </p:tgtEl>
                                        <p:attrNameLst>
                                          <p:attrName>style.visibility</p:attrName>
                                        </p:attrNameLst>
                                      </p:cBhvr>
                                      <p:to>
                                        <p:strVal val="visible"/>
                                      </p:to>
                                    </p:set>
                                    <p:animEffect transition="in" filter="fade">
                                      <p:cBhvr>
                                        <p:cTn id="75" dur="100"/>
                                        <p:tgtEl>
                                          <p:spTgt spid="1076"/>
                                        </p:tgtEl>
                                      </p:cBhvr>
                                    </p:animEffect>
                                  </p:childTnLst>
                                </p:cTn>
                              </p:par>
                            </p:childTnLst>
                          </p:cTn>
                        </p:par>
                        <p:par>
                          <p:cTn id="76" fill="hold">
                            <p:stCondLst>
                              <p:cond delay="1800"/>
                            </p:stCondLst>
                            <p:childTnLst>
                              <p:par>
                                <p:cTn id="77" presetID="10" presetClass="entr" presetSubtype="0" fill="hold" nodeType="afterEffect">
                                  <p:stCondLst>
                                    <p:cond delay="0"/>
                                  </p:stCondLst>
                                  <p:childTnLst>
                                    <p:set>
                                      <p:cBhvr>
                                        <p:cTn id="78" dur="1" fill="hold">
                                          <p:stCondLst>
                                            <p:cond delay="0"/>
                                          </p:stCondLst>
                                        </p:cTn>
                                        <p:tgtEl>
                                          <p:spTgt spid="1080"/>
                                        </p:tgtEl>
                                        <p:attrNameLst>
                                          <p:attrName>style.visibility</p:attrName>
                                        </p:attrNameLst>
                                      </p:cBhvr>
                                      <p:to>
                                        <p:strVal val="visible"/>
                                      </p:to>
                                    </p:set>
                                    <p:animEffect transition="in" filter="fade">
                                      <p:cBhvr>
                                        <p:cTn id="79" dur="100"/>
                                        <p:tgtEl>
                                          <p:spTgt spid="1080"/>
                                        </p:tgtEl>
                                      </p:cBhvr>
                                    </p:animEffect>
                                  </p:childTnLst>
                                </p:cTn>
                              </p:par>
                            </p:childTnLst>
                          </p:cTn>
                        </p:par>
                        <p:par>
                          <p:cTn id="80" fill="hold">
                            <p:stCondLst>
                              <p:cond delay="1900"/>
                            </p:stCondLst>
                            <p:childTnLst>
                              <p:par>
                                <p:cTn id="81" presetID="10" presetClass="entr" presetSubtype="0" fill="hold" nodeType="afterEffect">
                                  <p:stCondLst>
                                    <p:cond delay="0"/>
                                  </p:stCondLst>
                                  <p:childTnLst>
                                    <p:set>
                                      <p:cBhvr>
                                        <p:cTn id="82" dur="1" fill="hold">
                                          <p:stCondLst>
                                            <p:cond delay="0"/>
                                          </p:stCondLst>
                                        </p:cTn>
                                        <p:tgtEl>
                                          <p:spTgt spid="4"/>
                                        </p:tgtEl>
                                        <p:attrNameLst>
                                          <p:attrName>style.visibility</p:attrName>
                                        </p:attrNameLst>
                                      </p:cBhvr>
                                      <p:to>
                                        <p:strVal val="visible"/>
                                      </p:to>
                                    </p:set>
                                    <p:animEffect transition="in" filter="fade">
                                      <p:cBhvr>
                                        <p:cTn id="83" dur="100"/>
                                        <p:tgtEl>
                                          <p:spTgt spid="4"/>
                                        </p:tgtEl>
                                      </p:cBhvr>
                                    </p:animEffect>
                                  </p:childTnLst>
                                </p:cTn>
                              </p:par>
                            </p:childTnLst>
                          </p:cTn>
                        </p:par>
                        <p:par>
                          <p:cTn id="84" fill="hold">
                            <p:stCondLst>
                              <p:cond delay="2000"/>
                            </p:stCondLst>
                            <p:childTnLst>
                              <p:par>
                                <p:cTn id="85" presetID="10" presetClass="entr" presetSubtype="0" fill="hold" nodeType="afterEffect">
                                  <p:stCondLst>
                                    <p:cond delay="0"/>
                                  </p:stCondLst>
                                  <p:childTnLst>
                                    <p:set>
                                      <p:cBhvr>
                                        <p:cTn id="86" dur="1" fill="hold">
                                          <p:stCondLst>
                                            <p:cond delay="0"/>
                                          </p:stCondLst>
                                        </p:cTn>
                                        <p:tgtEl>
                                          <p:spTgt spid="6"/>
                                        </p:tgtEl>
                                        <p:attrNameLst>
                                          <p:attrName>style.visibility</p:attrName>
                                        </p:attrNameLst>
                                      </p:cBhvr>
                                      <p:to>
                                        <p:strVal val="visible"/>
                                      </p:to>
                                    </p:set>
                                    <p:animEffect transition="in" filter="fade">
                                      <p:cBhvr>
                                        <p:cTn id="87" dur="100"/>
                                        <p:tgtEl>
                                          <p:spTgt spid="6"/>
                                        </p:tgtEl>
                                      </p:cBhvr>
                                    </p:animEffect>
                                  </p:childTnLst>
                                </p:cTn>
                              </p:par>
                            </p:childTnLst>
                          </p:cTn>
                        </p:par>
                        <p:par>
                          <p:cTn id="88" fill="hold">
                            <p:stCondLst>
                              <p:cond delay="2100"/>
                            </p:stCondLst>
                            <p:childTnLst>
                              <p:par>
                                <p:cTn id="89" presetID="10" presetClass="entr" presetSubtype="0" fill="hold" nodeType="afterEffect">
                                  <p:stCondLst>
                                    <p:cond delay="0"/>
                                  </p:stCondLst>
                                  <p:childTnLst>
                                    <p:set>
                                      <p:cBhvr>
                                        <p:cTn id="90" dur="1" fill="hold">
                                          <p:stCondLst>
                                            <p:cond delay="0"/>
                                          </p:stCondLst>
                                        </p:cTn>
                                        <p:tgtEl>
                                          <p:spTgt spid="7"/>
                                        </p:tgtEl>
                                        <p:attrNameLst>
                                          <p:attrName>style.visibility</p:attrName>
                                        </p:attrNameLst>
                                      </p:cBhvr>
                                      <p:to>
                                        <p:strVal val="visible"/>
                                      </p:to>
                                    </p:set>
                                    <p:animEffect transition="in" filter="fade">
                                      <p:cBhvr>
                                        <p:cTn id="91" dur="100"/>
                                        <p:tgtEl>
                                          <p:spTgt spid="7"/>
                                        </p:tgtEl>
                                      </p:cBhvr>
                                    </p:animEffect>
                                  </p:childTnLst>
                                </p:cTn>
                              </p:par>
                            </p:childTnLst>
                          </p:cTn>
                        </p:par>
                        <p:par>
                          <p:cTn id="92" fill="hold">
                            <p:stCondLst>
                              <p:cond delay="2200"/>
                            </p:stCondLst>
                            <p:childTnLst>
                              <p:par>
                                <p:cTn id="93" presetID="10" presetClass="entr" presetSubtype="0" fill="hold" nodeType="afterEffect">
                                  <p:stCondLst>
                                    <p:cond delay="0"/>
                                  </p:stCondLst>
                                  <p:childTnLst>
                                    <p:set>
                                      <p:cBhvr>
                                        <p:cTn id="94" dur="1" fill="hold">
                                          <p:stCondLst>
                                            <p:cond delay="0"/>
                                          </p:stCondLst>
                                        </p:cTn>
                                        <p:tgtEl>
                                          <p:spTgt spid="10"/>
                                        </p:tgtEl>
                                        <p:attrNameLst>
                                          <p:attrName>style.visibility</p:attrName>
                                        </p:attrNameLst>
                                      </p:cBhvr>
                                      <p:to>
                                        <p:strVal val="visible"/>
                                      </p:to>
                                    </p:set>
                                    <p:animEffect transition="in" filter="fade">
                                      <p:cBhvr>
                                        <p:cTn id="95" dur="100"/>
                                        <p:tgtEl>
                                          <p:spTgt spid="10"/>
                                        </p:tgtEl>
                                      </p:cBhvr>
                                    </p:animEffect>
                                  </p:childTnLst>
                                </p:cTn>
                              </p:par>
                            </p:childTnLst>
                          </p:cTn>
                        </p:par>
                        <p:par>
                          <p:cTn id="96" fill="hold">
                            <p:stCondLst>
                              <p:cond delay="2300"/>
                            </p:stCondLst>
                            <p:childTnLst>
                              <p:par>
                                <p:cTn id="97" presetID="10" presetClass="entr" presetSubtype="0" fill="hold" nodeType="afterEffect">
                                  <p:stCondLst>
                                    <p:cond delay="0"/>
                                  </p:stCondLst>
                                  <p:childTnLst>
                                    <p:set>
                                      <p:cBhvr>
                                        <p:cTn id="98" dur="1" fill="hold">
                                          <p:stCondLst>
                                            <p:cond delay="0"/>
                                          </p:stCondLst>
                                        </p:cTn>
                                        <p:tgtEl>
                                          <p:spTgt spid="11"/>
                                        </p:tgtEl>
                                        <p:attrNameLst>
                                          <p:attrName>style.visibility</p:attrName>
                                        </p:attrNameLst>
                                      </p:cBhvr>
                                      <p:to>
                                        <p:strVal val="visible"/>
                                      </p:to>
                                    </p:set>
                                    <p:animEffect transition="in" filter="fade">
                                      <p:cBhvr>
                                        <p:cTn id="99" dur="100"/>
                                        <p:tgtEl>
                                          <p:spTgt spid="11"/>
                                        </p:tgtEl>
                                      </p:cBhvr>
                                    </p:animEffect>
                                  </p:childTnLst>
                                </p:cTn>
                              </p:par>
                            </p:childTnLst>
                          </p:cTn>
                        </p:par>
                        <p:par>
                          <p:cTn id="100" fill="hold">
                            <p:stCondLst>
                              <p:cond delay="2400"/>
                            </p:stCondLst>
                            <p:childTnLst>
                              <p:par>
                                <p:cTn id="101" presetID="10" presetClass="entr" presetSubtype="0" fill="hold" nodeType="afterEffect">
                                  <p:stCondLst>
                                    <p:cond delay="0"/>
                                  </p:stCondLst>
                                  <p:childTnLst>
                                    <p:set>
                                      <p:cBhvr>
                                        <p:cTn id="102" dur="1" fill="hold">
                                          <p:stCondLst>
                                            <p:cond delay="0"/>
                                          </p:stCondLst>
                                        </p:cTn>
                                        <p:tgtEl>
                                          <p:spTgt spid="12"/>
                                        </p:tgtEl>
                                        <p:attrNameLst>
                                          <p:attrName>style.visibility</p:attrName>
                                        </p:attrNameLst>
                                      </p:cBhvr>
                                      <p:to>
                                        <p:strVal val="visible"/>
                                      </p:to>
                                    </p:set>
                                    <p:animEffect transition="in" filter="fade">
                                      <p:cBhvr>
                                        <p:cTn id="103" dur="100"/>
                                        <p:tgtEl>
                                          <p:spTgt spid="12"/>
                                        </p:tgtEl>
                                      </p:cBhvr>
                                    </p:animEffect>
                                  </p:childTnLst>
                                </p:cTn>
                              </p:par>
                            </p:childTnLst>
                          </p:cTn>
                        </p:par>
                        <p:par>
                          <p:cTn id="104" fill="hold">
                            <p:stCondLst>
                              <p:cond delay="2500"/>
                            </p:stCondLst>
                            <p:childTnLst>
                              <p:par>
                                <p:cTn id="105" presetID="10" presetClass="entr" presetSubtype="0" fill="hold" nodeType="afterEffect">
                                  <p:stCondLst>
                                    <p:cond delay="0"/>
                                  </p:stCondLst>
                                  <p:childTnLst>
                                    <p:set>
                                      <p:cBhvr>
                                        <p:cTn id="106" dur="1" fill="hold">
                                          <p:stCondLst>
                                            <p:cond delay="0"/>
                                          </p:stCondLst>
                                        </p:cTn>
                                        <p:tgtEl>
                                          <p:spTgt spid="13"/>
                                        </p:tgtEl>
                                        <p:attrNameLst>
                                          <p:attrName>style.visibility</p:attrName>
                                        </p:attrNameLst>
                                      </p:cBhvr>
                                      <p:to>
                                        <p:strVal val="visible"/>
                                      </p:to>
                                    </p:set>
                                    <p:animEffect transition="in" filter="fade">
                                      <p:cBhvr>
                                        <p:cTn id="107" dur="100"/>
                                        <p:tgtEl>
                                          <p:spTgt spid="13"/>
                                        </p:tgtEl>
                                      </p:cBhvr>
                                    </p:animEffect>
                                  </p:childTnLst>
                                </p:cTn>
                              </p:par>
                            </p:childTnLst>
                          </p:cTn>
                        </p:par>
                        <p:par>
                          <p:cTn id="108" fill="hold">
                            <p:stCondLst>
                              <p:cond delay="2600"/>
                            </p:stCondLst>
                            <p:childTnLst>
                              <p:par>
                                <p:cTn id="109" presetID="10" presetClass="entr" presetSubtype="0" fill="hold" nodeType="afterEffect">
                                  <p:stCondLst>
                                    <p:cond delay="0"/>
                                  </p:stCondLst>
                                  <p:childTnLst>
                                    <p:set>
                                      <p:cBhvr>
                                        <p:cTn id="110" dur="1" fill="hold">
                                          <p:stCondLst>
                                            <p:cond delay="0"/>
                                          </p:stCondLst>
                                        </p:cTn>
                                        <p:tgtEl>
                                          <p:spTgt spid="14"/>
                                        </p:tgtEl>
                                        <p:attrNameLst>
                                          <p:attrName>style.visibility</p:attrName>
                                        </p:attrNameLst>
                                      </p:cBhvr>
                                      <p:to>
                                        <p:strVal val="visible"/>
                                      </p:to>
                                    </p:set>
                                    <p:animEffect transition="in" filter="fade">
                                      <p:cBhvr>
                                        <p:cTn id="111" dur="100"/>
                                        <p:tgtEl>
                                          <p:spTgt spid="14"/>
                                        </p:tgtEl>
                                      </p:cBhvr>
                                    </p:animEffect>
                                  </p:childTnLst>
                                </p:cTn>
                              </p:par>
                            </p:childTnLst>
                          </p:cTn>
                        </p:par>
                        <p:par>
                          <p:cTn id="112" fill="hold">
                            <p:stCondLst>
                              <p:cond delay="2700"/>
                            </p:stCondLst>
                            <p:childTnLst>
                              <p:par>
                                <p:cTn id="113" presetID="10" presetClass="entr" presetSubtype="0" fill="hold" nodeType="afterEffect">
                                  <p:stCondLst>
                                    <p:cond delay="0"/>
                                  </p:stCondLst>
                                  <p:childTnLst>
                                    <p:set>
                                      <p:cBhvr>
                                        <p:cTn id="114" dur="1" fill="hold">
                                          <p:stCondLst>
                                            <p:cond delay="0"/>
                                          </p:stCondLst>
                                        </p:cTn>
                                        <p:tgtEl>
                                          <p:spTgt spid="15"/>
                                        </p:tgtEl>
                                        <p:attrNameLst>
                                          <p:attrName>style.visibility</p:attrName>
                                        </p:attrNameLst>
                                      </p:cBhvr>
                                      <p:to>
                                        <p:strVal val="visible"/>
                                      </p:to>
                                    </p:set>
                                    <p:animEffect transition="in" filter="fade">
                                      <p:cBhvr>
                                        <p:cTn id="115" dur="100"/>
                                        <p:tgtEl>
                                          <p:spTgt spid="15"/>
                                        </p:tgtEl>
                                      </p:cBhvr>
                                    </p:animEffect>
                                  </p:childTnLst>
                                </p:cTn>
                              </p:par>
                            </p:childTnLst>
                          </p:cTn>
                        </p:par>
                        <p:par>
                          <p:cTn id="116" fill="hold">
                            <p:stCondLst>
                              <p:cond delay="2800"/>
                            </p:stCondLst>
                            <p:childTnLst>
                              <p:par>
                                <p:cTn id="117" presetID="10" presetClass="entr" presetSubtype="0" fill="hold" nodeType="afterEffect">
                                  <p:stCondLst>
                                    <p:cond delay="0"/>
                                  </p:stCondLst>
                                  <p:childTnLst>
                                    <p:set>
                                      <p:cBhvr>
                                        <p:cTn id="118" dur="1" fill="hold">
                                          <p:stCondLst>
                                            <p:cond delay="0"/>
                                          </p:stCondLst>
                                        </p:cTn>
                                        <p:tgtEl>
                                          <p:spTgt spid="19"/>
                                        </p:tgtEl>
                                        <p:attrNameLst>
                                          <p:attrName>style.visibility</p:attrName>
                                        </p:attrNameLst>
                                      </p:cBhvr>
                                      <p:to>
                                        <p:strVal val="visible"/>
                                      </p:to>
                                    </p:set>
                                    <p:animEffect transition="in" filter="fade">
                                      <p:cBhvr>
                                        <p:cTn id="119" dur="100"/>
                                        <p:tgtEl>
                                          <p:spTgt spid="19"/>
                                        </p:tgtEl>
                                      </p:cBhvr>
                                    </p:animEffect>
                                  </p:childTnLst>
                                </p:cTn>
                              </p:par>
                            </p:childTnLst>
                          </p:cTn>
                        </p:par>
                        <p:par>
                          <p:cTn id="120" fill="hold">
                            <p:stCondLst>
                              <p:cond delay="2900"/>
                            </p:stCondLst>
                            <p:childTnLst>
                              <p:par>
                                <p:cTn id="121" presetID="10" presetClass="entr" presetSubtype="0" fill="hold" nodeType="afterEffect">
                                  <p:stCondLst>
                                    <p:cond delay="0"/>
                                  </p:stCondLst>
                                  <p:childTnLst>
                                    <p:set>
                                      <p:cBhvr>
                                        <p:cTn id="122" dur="1" fill="hold">
                                          <p:stCondLst>
                                            <p:cond delay="0"/>
                                          </p:stCondLst>
                                        </p:cTn>
                                        <p:tgtEl>
                                          <p:spTgt spid="20"/>
                                        </p:tgtEl>
                                        <p:attrNameLst>
                                          <p:attrName>style.visibility</p:attrName>
                                        </p:attrNameLst>
                                      </p:cBhvr>
                                      <p:to>
                                        <p:strVal val="visible"/>
                                      </p:to>
                                    </p:set>
                                    <p:animEffect transition="in" filter="fade">
                                      <p:cBhvr>
                                        <p:cTn id="123" dur="100"/>
                                        <p:tgtEl>
                                          <p:spTgt spid="20"/>
                                        </p:tgtEl>
                                      </p:cBhvr>
                                    </p:animEffect>
                                  </p:childTnLst>
                                </p:cTn>
                              </p:par>
                            </p:childTnLst>
                          </p:cTn>
                        </p:par>
                        <p:par>
                          <p:cTn id="124" fill="hold">
                            <p:stCondLst>
                              <p:cond delay="3000"/>
                            </p:stCondLst>
                            <p:childTnLst>
                              <p:par>
                                <p:cTn id="125" presetID="10" presetClass="entr" presetSubtype="0" fill="hold" nodeType="afterEffect">
                                  <p:stCondLst>
                                    <p:cond delay="0"/>
                                  </p:stCondLst>
                                  <p:childTnLst>
                                    <p:set>
                                      <p:cBhvr>
                                        <p:cTn id="126" dur="1" fill="hold">
                                          <p:stCondLst>
                                            <p:cond delay="0"/>
                                          </p:stCondLst>
                                        </p:cTn>
                                        <p:tgtEl>
                                          <p:spTgt spid="21"/>
                                        </p:tgtEl>
                                        <p:attrNameLst>
                                          <p:attrName>style.visibility</p:attrName>
                                        </p:attrNameLst>
                                      </p:cBhvr>
                                      <p:to>
                                        <p:strVal val="visible"/>
                                      </p:to>
                                    </p:set>
                                    <p:animEffect transition="in" filter="fade">
                                      <p:cBhvr>
                                        <p:cTn id="127" dur="100"/>
                                        <p:tgtEl>
                                          <p:spTgt spid="21"/>
                                        </p:tgtEl>
                                      </p:cBhvr>
                                    </p:animEffect>
                                  </p:childTnLst>
                                </p:cTn>
                              </p:par>
                            </p:childTnLst>
                          </p:cTn>
                        </p:par>
                        <p:par>
                          <p:cTn id="128" fill="hold">
                            <p:stCondLst>
                              <p:cond delay="3100"/>
                            </p:stCondLst>
                            <p:childTnLst>
                              <p:par>
                                <p:cTn id="129" presetID="10" presetClass="entr" presetSubtype="0" fill="hold" nodeType="afterEffect">
                                  <p:stCondLst>
                                    <p:cond delay="0"/>
                                  </p:stCondLst>
                                  <p:childTnLst>
                                    <p:set>
                                      <p:cBhvr>
                                        <p:cTn id="130" dur="1" fill="hold">
                                          <p:stCondLst>
                                            <p:cond delay="0"/>
                                          </p:stCondLst>
                                        </p:cTn>
                                        <p:tgtEl>
                                          <p:spTgt spid="25"/>
                                        </p:tgtEl>
                                        <p:attrNameLst>
                                          <p:attrName>style.visibility</p:attrName>
                                        </p:attrNameLst>
                                      </p:cBhvr>
                                      <p:to>
                                        <p:strVal val="visible"/>
                                      </p:to>
                                    </p:set>
                                    <p:animEffect transition="in" filter="fade">
                                      <p:cBhvr>
                                        <p:cTn id="131" dur="100"/>
                                        <p:tgtEl>
                                          <p:spTgt spid="25"/>
                                        </p:tgtEl>
                                      </p:cBhvr>
                                    </p:animEffect>
                                  </p:childTnLst>
                                </p:cTn>
                              </p:par>
                            </p:childTnLst>
                          </p:cTn>
                        </p:par>
                        <p:par>
                          <p:cTn id="132" fill="hold">
                            <p:stCondLst>
                              <p:cond delay="3200"/>
                            </p:stCondLst>
                            <p:childTnLst>
                              <p:par>
                                <p:cTn id="133" presetID="10" presetClass="entr" presetSubtype="0" fill="hold" nodeType="afterEffect">
                                  <p:stCondLst>
                                    <p:cond delay="0"/>
                                  </p:stCondLst>
                                  <p:childTnLst>
                                    <p:set>
                                      <p:cBhvr>
                                        <p:cTn id="134" dur="1" fill="hold">
                                          <p:stCondLst>
                                            <p:cond delay="0"/>
                                          </p:stCondLst>
                                        </p:cTn>
                                        <p:tgtEl>
                                          <p:spTgt spid="26"/>
                                        </p:tgtEl>
                                        <p:attrNameLst>
                                          <p:attrName>style.visibility</p:attrName>
                                        </p:attrNameLst>
                                      </p:cBhvr>
                                      <p:to>
                                        <p:strVal val="visible"/>
                                      </p:to>
                                    </p:set>
                                    <p:animEffect transition="in" filter="fade">
                                      <p:cBhvr>
                                        <p:cTn id="135" dur="100"/>
                                        <p:tgtEl>
                                          <p:spTgt spid="26"/>
                                        </p:tgtEl>
                                      </p:cBhvr>
                                    </p:animEffect>
                                  </p:childTnLst>
                                </p:cTn>
                              </p:par>
                            </p:childTnLst>
                          </p:cTn>
                        </p:par>
                        <p:par>
                          <p:cTn id="136" fill="hold">
                            <p:stCondLst>
                              <p:cond delay="3300"/>
                            </p:stCondLst>
                            <p:childTnLst>
                              <p:par>
                                <p:cTn id="137" presetID="10" presetClass="entr" presetSubtype="0" fill="hold" nodeType="afterEffect">
                                  <p:stCondLst>
                                    <p:cond delay="0"/>
                                  </p:stCondLst>
                                  <p:childTnLst>
                                    <p:set>
                                      <p:cBhvr>
                                        <p:cTn id="138" dur="1" fill="hold">
                                          <p:stCondLst>
                                            <p:cond delay="0"/>
                                          </p:stCondLst>
                                        </p:cTn>
                                        <p:tgtEl>
                                          <p:spTgt spid="28"/>
                                        </p:tgtEl>
                                        <p:attrNameLst>
                                          <p:attrName>style.visibility</p:attrName>
                                        </p:attrNameLst>
                                      </p:cBhvr>
                                      <p:to>
                                        <p:strVal val="visible"/>
                                      </p:to>
                                    </p:set>
                                    <p:animEffect transition="in" filter="fade">
                                      <p:cBhvr>
                                        <p:cTn id="139" dur="100"/>
                                        <p:tgtEl>
                                          <p:spTgt spid="28"/>
                                        </p:tgtEl>
                                      </p:cBhvr>
                                    </p:animEffect>
                                  </p:childTnLst>
                                </p:cTn>
                              </p:par>
                            </p:childTnLst>
                          </p:cTn>
                        </p:par>
                        <p:par>
                          <p:cTn id="140" fill="hold">
                            <p:stCondLst>
                              <p:cond delay="3400"/>
                            </p:stCondLst>
                            <p:childTnLst>
                              <p:par>
                                <p:cTn id="141" presetID="10" presetClass="entr" presetSubtype="0" fill="hold" nodeType="afterEffect">
                                  <p:stCondLst>
                                    <p:cond delay="0"/>
                                  </p:stCondLst>
                                  <p:childTnLst>
                                    <p:set>
                                      <p:cBhvr>
                                        <p:cTn id="142" dur="1" fill="hold">
                                          <p:stCondLst>
                                            <p:cond delay="0"/>
                                          </p:stCondLst>
                                        </p:cTn>
                                        <p:tgtEl>
                                          <p:spTgt spid="29"/>
                                        </p:tgtEl>
                                        <p:attrNameLst>
                                          <p:attrName>style.visibility</p:attrName>
                                        </p:attrNameLst>
                                      </p:cBhvr>
                                      <p:to>
                                        <p:strVal val="visible"/>
                                      </p:to>
                                    </p:set>
                                    <p:animEffect transition="in" filter="fade">
                                      <p:cBhvr>
                                        <p:cTn id="143" dur="100"/>
                                        <p:tgtEl>
                                          <p:spTgt spid="29"/>
                                        </p:tgtEl>
                                      </p:cBhvr>
                                    </p:animEffect>
                                  </p:childTnLst>
                                </p:cTn>
                              </p:par>
                            </p:childTnLst>
                          </p:cTn>
                        </p:par>
                        <p:par>
                          <p:cTn id="144" fill="hold">
                            <p:stCondLst>
                              <p:cond delay="3500"/>
                            </p:stCondLst>
                            <p:childTnLst>
                              <p:par>
                                <p:cTn id="145" presetID="10" presetClass="entr" presetSubtype="0" fill="hold" nodeType="afterEffect">
                                  <p:stCondLst>
                                    <p:cond delay="0"/>
                                  </p:stCondLst>
                                  <p:childTnLst>
                                    <p:set>
                                      <p:cBhvr>
                                        <p:cTn id="146" dur="1" fill="hold">
                                          <p:stCondLst>
                                            <p:cond delay="0"/>
                                          </p:stCondLst>
                                        </p:cTn>
                                        <p:tgtEl>
                                          <p:spTgt spid="31"/>
                                        </p:tgtEl>
                                        <p:attrNameLst>
                                          <p:attrName>style.visibility</p:attrName>
                                        </p:attrNameLst>
                                      </p:cBhvr>
                                      <p:to>
                                        <p:strVal val="visible"/>
                                      </p:to>
                                    </p:set>
                                    <p:animEffect transition="in" filter="fade">
                                      <p:cBhvr>
                                        <p:cTn id="147" dur="100"/>
                                        <p:tgtEl>
                                          <p:spTgt spid="31"/>
                                        </p:tgtEl>
                                      </p:cBhvr>
                                    </p:animEffect>
                                  </p:childTnLst>
                                </p:cTn>
                              </p:par>
                            </p:childTnLst>
                          </p:cTn>
                        </p:par>
                        <p:par>
                          <p:cTn id="148" fill="hold">
                            <p:stCondLst>
                              <p:cond delay="3600"/>
                            </p:stCondLst>
                            <p:childTnLst>
                              <p:par>
                                <p:cTn id="149" presetID="10" presetClass="entr" presetSubtype="0" fill="hold" nodeType="afterEffect">
                                  <p:stCondLst>
                                    <p:cond delay="0"/>
                                  </p:stCondLst>
                                  <p:childTnLst>
                                    <p:set>
                                      <p:cBhvr>
                                        <p:cTn id="150" dur="1" fill="hold">
                                          <p:stCondLst>
                                            <p:cond delay="0"/>
                                          </p:stCondLst>
                                        </p:cTn>
                                        <p:tgtEl>
                                          <p:spTgt spid="32"/>
                                        </p:tgtEl>
                                        <p:attrNameLst>
                                          <p:attrName>style.visibility</p:attrName>
                                        </p:attrNameLst>
                                      </p:cBhvr>
                                      <p:to>
                                        <p:strVal val="visible"/>
                                      </p:to>
                                    </p:set>
                                    <p:animEffect transition="in" filter="fade">
                                      <p:cBhvr>
                                        <p:cTn id="151" dur="100"/>
                                        <p:tgtEl>
                                          <p:spTgt spid="32"/>
                                        </p:tgtEl>
                                      </p:cBhvr>
                                    </p:animEffect>
                                  </p:childTnLst>
                                </p:cTn>
                              </p:par>
                            </p:childTnLst>
                          </p:cTn>
                        </p:par>
                        <p:par>
                          <p:cTn id="152" fill="hold">
                            <p:stCondLst>
                              <p:cond delay="3700"/>
                            </p:stCondLst>
                            <p:childTnLst>
                              <p:par>
                                <p:cTn id="153" presetID="10" presetClass="entr" presetSubtype="0" fill="hold" nodeType="afterEffect">
                                  <p:stCondLst>
                                    <p:cond delay="0"/>
                                  </p:stCondLst>
                                  <p:childTnLst>
                                    <p:set>
                                      <p:cBhvr>
                                        <p:cTn id="154" dur="1" fill="hold">
                                          <p:stCondLst>
                                            <p:cond delay="0"/>
                                          </p:stCondLst>
                                        </p:cTn>
                                        <p:tgtEl>
                                          <p:spTgt spid="34"/>
                                        </p:tgtEl>
                                        <p:attrNameLst>
                                          <p:attrName>style.visibility</p:attrName>
                                        </p:attrNameLst>
                                      </p:cBhvr>
                                      <p:to>
                                        <p:strVal val="visible"/>
                                      </p:to>
                                    </p:set>
                                    <p:animEffect transition="in" filter="fade">
                                      <p:cBhvr>
                                        <p:cTn id="155" dur="100"/>
                                        <p:tgtEl>
                                          <p:spTgt spid="34"/>
                                        </p:tgtEl>
                                      </p:cBhvr>
                                    </p:animEffect>
                                  </p:childTnLst>
                                </p:cTn>
                              </p:par>
                            </p:childTnLst>
                          </p:cTn>
                        </p:par>
                        <p:par>
                          <p:cTn id="156" fill="hold">
                            <p:stCondLst>
                              <p:cond delay="3800"/>
                            </p:stCondLst>
                            <p:childTnLst>
                              <p:par>
                                <p:cTn id="157" presetID="10" presetClass="entr" presetSubtype="0" fill="hold" nodeType="afterEffect">
                                  <p:stCondLst>
                                    <p:cond delay="0"/>
                                  </p:stCondLst>
                                  <p:childTnLst>
                                    <p:set>
                                      <p:cBhvr>
                                        <p:cTn id="158" dur="1" fill="hold">
                                          <p:stCondLst>
                                            <p:cond delay="0"/>
                                          </p:stCondLst>
                                        </p:cTn>
                                        <p:tgtEl>
                                          <p:spTgt spid="35"/>
                                        </p:tgtEl>
                                        <p:attrNameLst>
                                          <p:attrName>style.visibility</p:attrName>
                                        </p:attrNameLst>
                                      </p:cBhvr>
                                      <p:to>
                                        <p:strVal val="visible"/>
                                      </p:to>
                                    </p:set>
                                    <p:animEffect transition="in" filter="fade">
                                      <p:cBhvr>
                                        <p:cTn id="159" dur="100"/>
                                        <p:tgtEl>
                                          <p:spTgt spid="35"/>
                                        </p:tgtEl>
                                      </p:cBhvr>
                                    </p:animEffect>
                                  </p:childTnLst>
                                </p:cTn>
                              </p:par>
                            </p:childTnLst>
                          </p:cTn>
                        </p:par>
                        <p:par>
                          <p:cTn id="160" fill="hold">
                            <p:stCondLst>
                              <p:cond delay="3900"/>
                            </p:stCondLst>
                            <p:childTnLst>
                              <p:par>
                                <p:cTn id="161" presetID="10" presetClass="entr" presetSubtype="0" fill="hold" nodeType="afterEffect">
                                  <p:stCondLst>
                                    <p:cond delay="0"/>
                                  </p:stCondLst>
                                  <p:childTnLst>
                                    <p:set>
                                      <p:cBhvr>
                                        <p:cTn id="162" dur="1" fill="hold">
                                          <p:stCondLst>
                                            <p:cond delay="0"/>
                                          </p:stCondLst>
                                        </p:cTn>
                                        <p:tgtEl>
                                          <p:spTgt spid="36"/>
                                        </p:tgtEl>
                                        <p:attrNameLst>
                                          <p:attrName>style.visibility</p:attrName>
                                        </p:attrNameLst>
                                      </p:cBhvr>
                                      <p:to>
                                        <p:strVal val="visible"/>
                                      </p:to>
                                    </p:set>
                                    <p:animEffect transition="in" filter="fade">
                                      <p:cBhvr>
                                        <p:cTn id="163" dur="100"/>
                                        <p:tgtEl>
                                          <p:spTgt spid="36"/>
                                        </p:tgtEl>
                                      </p:cBhvr>
                                    </p:animEffect>
                                  </p:childTnLst>
                                </p:cTn>
                              </p:par>
                            </p:childTnLst>
                          </p:cTn>
                        </p:par>
                        <p:par>
                          <p:cTn id="164" fill="hold">
                            <p:stCondLst>
                              <p:cond delay="4000"/>
                            </p:stCondLst>
                            <p:childTnLst>
                              <p:par>
                                <p:cTn id="165" presetID="10" presetClass="entr" presetSubtype="0" fill="hold" nodeType="afterEffect">
                                  <p:stCondLst>
                                    <p:cond delay="0"/>
                                  </p:stCondLst>
                                  <p:childTnLst>
                                    <p:set>
                                      <p:cBhvr>
                                        <p:cTn id="166" dur="1" fill="hold">
                                          <p:stCondLst>
                                            <p:cond delay="0"/>
                                          </p:stCondLst>
                                        </p:cTn>
                                        <p:tgtEl>
                                          <p:spTgt spid="37"/>
                                        </p:tgtEl>
                                        <p:attrNameLst>
                                          <p:attrName>style.visibility</p:attrName>
                                        </p:attrNameLst>
                                      </p:cBhvr>
                                      <p:to>
                                        <p:strVal val="visible"/>
                                      </p:to>
                                    </p:set>
                                    <p:animEffect transition="in" filter="fade">
                                      <p:cBhvr>
                                        <p:cTn id="167" dur="100"/>
                                        <p:tgtEl>
                                          <p:spTgt spid="37"/>
                                        </p:tgtEl>
                                      </p:cBhvr>
                                    </p:animEffect>
                                  </p:childTnLst>
                                </p:cTn>
                              </p:par>
                            </p:childTnLst>
                          </p:cTn>
                        </p:par>
                        <p:par>
                          <p:cTn id="168" fill="hold">
                            <p:stCondLst>
                              <p:cond delay="4100"/>
                            </p:stCondLst>
                            <p:childTnLst>
                              <p:par>
                                <p:cTn id="169" presetID="10" presetClass="entr" presetSubtype="0" fill="hold" nodeType="afterEffect">
                                  <p:stCondLst>
                                    <p:cond delay="0"/>
                                  </p:stCondLst>
                                  <p:childTnLst>
                                    <p:set>
                                      <p:cBhvr>
                                        <p:cTn id="170" dur="1" fill="hold">
                                          <p:stCondLst>
                                            <p:cond delay="0"/>
                                          </p:stCondLst>
                                        </p:cTn>
                                        <p:tgtEl>
                                          <p:spTgt spid="1050"/>
                                        </p:tgtEl>
                                        <p:attrNameLst>
                                          <p:attrName>style.visibility</p:attrName>
                                        </p:attrNameLst>
                                      </p:cBhvr>
                                      <p:to>
                                        <p:strVal val="visible"/>
                                      </p:to>
                                    </p:set>
                                    <p:animEffect transition="in" filter="fade">
                                      <p:cBhvr>
                                        <p:cTn id="171" dur="100"/>
                                        <p:tgtEl>
                                          <p:spTgt spid="1050"/>
                                        </p:tgtEl>
                                      </p:cBhvr>
                                    </p:animEffect>
                                  </p:childTnLst>
                                </p:cTn>
                              </p:par>
                            </p:childTnLst>
                          </p:cTn>
                        </p:par>
                        <p:par>
                          <p:cTn id="172" fill="hold">
                            <p:stCondLst>
                              <p:cond delay="4200"/>
                            </p:stCondLst>
                            <p:childTnLst>
                              <p:par>
                                <p:cTn id="173" presetID="10" presetClass="entr" presetSubtype="0" fill="hold" nodeType="afterEffect">
                                  <p:stCondLst>
                                    <p:cond delay="0"/>
                                  </p:stCondLst>
                                  <p:childTnLst>
                                    <p:set>
                                      <p:cBhvr>
                                        <p:cTn id="174" dur="1" fill="hold">
                                          <p:stCondLst>
                                            <p:cond delay="0"/>
                                          </p:stCondLst>
                                        </p:cTn>
                                        <p:tgtEl>
                                          <p:spTgt spid="43"/>
                                        </p:tgtEl>
                                        <p:attrNameLst>
                                          <p:attrName>style.visibility</p:attrName>
                                        </p:attrNameLst>
                                      </p:cBhvr>
                                      <p:to>
                                        <p:strVal val="visible"/>
                                      </p:to>
                                    </p:set>
                                    <p:animEffect transition="in" filter="fade">
                                      <p:cBhvr>
                                        <p:cTn id="175" dur="100"/>
                                        <p:tgtEl>
                                          <p:spTgt spid="43"/>
                                        </p:tgtEl>
                                      </p:cBhvr>
                                    </p:animEffect>
                                  </p:childTnLst>
                                </p:cTn>
                              </p:par>
                            </p:childTnLst>
                          </p:cTn>
                        </p:par>
                        <p:par>
                          <p:cTn id="176" fill="hold">
                            <p:stCondLst>
                              <p:cond delay="4300"/>
                            </p:stCondLst>
                            <p:childTnLst>
                              <p:par>
                                <p:cTn id="177" presetID="10" presetClass="entr" presetSubtype="0" fill="hold" nodeType="afterEffect">
                                  <p:stCondLst>
                                    <p:cond delay="0"/>
                                  </p:stCondLst>
                                  <p:childTnLst>
                                    <p:set>
                                      <p:cBhvr>
                                        <p:cTn id="178" dur="1" fill="hold">
                                          <p:stCondLst>
                                            <p:cond delay="0"/>
                                          </p:stCondLst>
                                        </p:cTn>
                                        <p:tgtEl>
                                          <p:spTgt spid="44"/>
                                        </p:tgtEl>
                                        <p:attrNameLst>
                                          <p:attrName>style.visibility</p:attrName>
                                        </p:attrNameLst>
                                      </p:cBhvr>
                                      <p:to>
                                        <p:strVal val="visible"/>
                                      </p:to>
                                    </p:set>
                                    <p:animEffect transition="in" filter="fade">
                                      <p:cBhvr>
                                        <p:cTn id="179" dur="100"/>
                                        <p:tgtEl>
                                          <p:spTgt spid="44"/>
                                        </p:tgtEl>
                                      </p:cBhvr>
                                    </p:animEffect>
                                  </p:childTnLst>
                                </p:cTn>
                              </p:par>
                            </p:childTnLst>
                          </p:cTn>
                        </p:par>
                        <p:par>
                          <p:cTn id="180" fill="hold">
                            <p:stCondLst>
                              <p:cond delay="4400"/>
                            </p:stCondLst>
                            <p:childTnLst>
                              <p:par>
                                <p:cTn id="181" presetID="10" presetClass="entr" presetSubtype="0" fill="hold" nodeType="afterEffect">
                                  <p:stCondLst>
                                    <p:cond delay="0"/>
                                  </p:stCondLst>
                                  <p:childTnLst>
                                    <p:set>
                                      <p:cBhvr>
                                        <p:cTn id="182" dur="1" fill="hold">
                                          <p:stCondLst>
                                            <p:cond delay="0"/>
                                          </p:stCondLst>
                                        </p:cTn>
                                        <p:tgtEl>
                                          <p:spTgt spid="45"/>
                                        </p:tgtEl>
                                        <p:attrNameLst>
                                          <p:attrName>style.visibility</p:attrName>
                                        </p:attrNameLst>
                                      </p:cBhvr>
                                      <p:to>
                                        <p:strVal val="visible"/>
                                      </p:to>
                                    </p:set>
                                    <p:animEffect transition="in" filter="fade">
                                      <p:cBhvr>
                                        <p:cTn id="183" dur="100"/>
                                        <p:tgtEl>
                                          <p:spTgt spid="45"/>
                                        </p:tgtEl>
                                      </p:cBhvr>
                                    </p:animEffect>
                                  </p:childTnLst>
                                </p:cTn>
                              </p:par>
                            </p:childTnLst>
                          </p:cTn>
                        </p:par>
                        <p:par>
                          <p:cTn id="184" fill="hold">
                            <p:stCondLst>
                              <p:cond delay="4500"/>
                            </p:stCondLst>
                            <p:childTnLst>
                              <p:par>
                                <p:cTn id="185" presetID="10" presetClass="entr" presetSubtype="0" fill="hold" nodeType="afterEffect">
                                  <p:stCondLst>
                                    <p:cond delay="0"/>
                                  </p:stCondLst>
                                  <p:childTnLst>
                                    <p:set>
                                      <p:cBhvr>
                                        <p:cTn id="186" dur="1" fill="hold">
                                          <p:stCondLst>
                                            <p:cond delay="0"/>
                                          </p:stCondLst>
                                        </p:cTn>
                                        <p:tgtEl>
                                          <p:spTgt spid="48"/>
                                        </p:tgtEl>
                                        <p:attrNameLst>
                                          <p:attrName>style.visibility</p:attrName>
                                        </p:attrNameLst>
                                      </p:cBhvr>
                                      <p:to>
                                        <p:strVal val="visible"/>
                                      </p:to>
                                    </p:set>
                                    <p:animEffect transition="in" filter="fade">
                                      <p:cBhvr>
                                        <p:cTn id="187" dur="100"/>
                                        <p:tgtEl>
                                          <p:spTgt spid="48"/>
                                        </p:tgtEl>
                                      </p:cBhvr>
                                    </p:animEffect>
                                  </p:childTnLst>
                                </p:cTn>
                              </p:par>
                            </p:childTnLst>
                          </p:cTn>
                        </p:par>
                        <p:par>
                          <p:cTn id="188" fill="hold">
                            <p:stCondLst>
                              <p:cond delay="4600"/>
                            </p:stCondLst>
                            <p:childTnLst>
                              <p:par>
                                <p:cTn id="189" presetID="10" presetClass="entr" presetSubtype="0" fill="hold" nodeType="afterEffect">
                                  <p:stCondLst>
                                    <p:cond delay="0"/>
                                  </p:stCondLst>
                                  <p:childTnLst>
                                    <p:set>
                                      <p:cBhvr>
                                        <p:cTn id="190" dur="1" fill="hold">
                                          <p:stCondLst>
                                            <p:cond delay="0"/>
                                          </p:stCondLst>
                                        </p:cTn>
                                        <p:tgtEl>
                                          <p:spTgt spid="49"/>
                                        </p:tgtEl>
                                        <p:attrNameLst>
                                          <p:attrName>style.visibility</p:attrName>
                                        </p:attrNameLst>
                                      </p:cBhvr>
                                      <p:to>
                                        <p:strVal val="visible"/>
                                      </p:to>
                                    </p:set>
                                    <p:animEffect transition="in" filter="fade">
                                      <p:cBhvr>
                                        <p:cTn id="191" dur="100"/>
                                        <p:tgtEl>
                                          <p:spTgt spid="49"/>
                                        </p:tgtEl>
                                      </p:cBhvr>
                                    </p:animEffect>
                                  </p:childTnLst>
                                </p:cTn>
                              </p:par>
                            </p:childTnLst>
                          </p:cTn>
                        </p:par>
                        <p:par>
                          <p:cTn id="192" fill="hold">
                            <p:stCondLst>
                              <p:cond delay="4700"/>
                            </p:stCondLst>
                            <p:childTnLst>
                              <p:par>
                                <p:cTn id="193" presetID="10" presetClass="entr" presetSubtype="0" fill="hold" nodeType="afterEffect">
                                  <p:stCondLst>
                                    <p:cond delay="0"/>
                                  </p:stCondLst>
                                  <p:childTnLst>
                                    <p:set>
                                      <p:cBhvr>
                                        <p:cTn id="194" dur="1" fill="hold">
                                          <p:stCondLst>
                                            <p:cond delay="0"/>
                                          </p:stCondLst>
                                        </p:cTn>
                                        <p:tgtEl>
                                          <p:spTgt spid="50"/>
                                        </p:tgtEl>
                                        <p:attrNameLst>
                                          <p:attrName>style.visibility</p:attrName>
                                        </p:attrNameLst>
                                      </p:cBhvr>
                                      <p:to>
                                        <p:strVal val="visible"/>
                                      </p:to>
                                    </p:set>
                                    <p:animEffect transition="in" filter="fade">
                                      <p:cBhvr>
                                        <p:cTn id="195" dur="100"/>
                                        <p:tgtEl>
                                          <p:spTgt spid="50"/>
                                        </p:tgtEl>
                                      </p:cBhvr>
                                    </p:animEffect>
                                  </p:childTnLst>
                                </p:cTn>
                              </p:par>
                            </p:childTnLst>
                          </p:cTn>
                        </p:par>
                        <p:par>
                          <p:cTn id="196" fill="hold">
                            <p:stCondLst>
                              <p:cond delay="4800"/>
                            </p:stCondLst>
                            <p:childTnLst>
                              <p:par>
                                <p:cTn id="197" presetID="10" presetClass="entr" presetSubtype="0" fill="hold" nodeType="afterEffect">
                                  <p:stCondLst>
                                    <p:cond delay="0"/>
                                  </p:stCondLst>
                                  <p:childTnLst>
                                    <p:set>
                                      <p:cBhvr>
                                        <p:cTn id="198" dur="1" fill="hold">
                                          <p:stCondLst>
                                            <p:cond delay="0"/>
                                          </p:stCondLst>
                                        </p:cTn>
                                        <p:tgtEl>
                                          <p:spTgt spid="51"/>
                                        </p:tgtEl>
                                        <p:attrNameLst>
                                          <p:attrName>style.visibility</p:attrName>
                                        </p:attrNameLst>
                                      </p:cBhvr>
                                      <p:to>
                                        <p:strVal val="visible"/>
                                      </p:to>
                                    </p:set>
                                    <p:animEffect transition="in" filter="fade">
                                      <p:cBhvr>
                                        <p:cTn id="199" dur="100"/>
                                        <p:tgtEl>
                                          <p:spTgt spid="51"/>
                                        </p:tgtEl>
                                      </p:cBhvr>
                                    </p:animEffect>
                                  </p:childTnLst>
                                </p:cTn>
                              </p:par>
                            </p:childTnLst>
                          </p:cTn>
                        </p:par>
                        <p:par>
                          <p:cTn id="200" fill="hold">
                            <p:stCondLst>
                              <p:cond delay="4900"/>
                            </p:stCondLst>
                            <p:childTnLst>
                              <p:par>
                                <p:cTn id="201" presetID="10" presetClass="entr" presetSubtype="0" fill="hold" nodeType="afterEffect">
                                  <p:stCondLst>
                                    <p:cond delay="0"/>
                                  </p:stCondLst>
                                  <p:childTnLst>
                                    <p:set>
                                      <p:cBhvr>
                                        <p:cTn id="202" dur="1" fill="hold">
                                          <p:stCondLst>
                                            <p:cond delay="0"/>
                                          </p:stCondLst>
                                        </p:cTn>
                                        <p:tgtEl>
                                          <p:spTgt spid="53"/>
                                        </p:tgtEl>
                                        <p:attrNameLst>
                                          <p:attrName>style.visibility</p:attrName>
                                        </p:attrNameLst>
                                      </p:cBhvr>
                                      <p:to>
                                        <p:strVal val="visible"/>
                                      </p:to>
                                    </p:set>
                                    <p:animEffect transition="in" filter="fade">
                                      <p:cBhvr>
                                        <p:cTn id="203" dur="100"/>
                                        <p:tgtEl>
                                          <p:spTgt spid="53"/>
                                        </p:tgtEl>
                                      </p:cBhvr>
                                    </p:animEffect>
                                  </p:childTnLst>
                                </p:cTn>
                              </p:par>
                            </p:childTnLst>
                          </p:cTn>
                        </p:par>
                        <p:par>
                          <p:cTn id="204" fill="hold">
                            <p:stCondLst>
                              <p:cond delay="5000"/>
                            </p:stCondLst>
                            <p:childTnLst>
                              <p:par>
                                <p:cTn id="205" presetID="10" presetClass="entr" presetSubtype="0" fill="hold" nodeType="afterEffect">
                                  <p:stCondLst>
                                    <p:cond delay="0"/>
                                  </p:stCondLst>
                                  <p:childTnLst>
                                    <p:set>
                                      <p:cBhvr>
                                        <p:cTn id="206" dur="1" fill="hold">
                                          <p:stCondLst>
                                            <p:cond delay="0"/>
                                          </p:stCondLst>
                                        </p:cTn>
                                        <p:tgtEl>
                                          <p:spTgt spid="54"/>
                                        </p:tgtEl>
                                        <p:attrNameLst>
                                          <p:attrName>style.visibility</p:attrName>
                                        </p:attrNameLst>
                                      </p:cBhvr>
                                      <p:to>
                                        <p:strVal val="visible"/>
                                      </p:to>
                                    </p:set>
                                    <p:animEffect transition="in" filter="fade">
                                      <p:cBhvr>
                                        <p:cTn id="207" dur="100"/>
                                        <p:tgtEl>
                                          <p:spTgt spid="54"/>
                                        </p:tgtEl>
                                      </p:cBhvr>
                                    </p:animEffect>
                                  </p:childTnLst>
                                </p:cTn>
                              </p:par>
                            </p:childTnLst>
                          </p:cTn>
                        </p:par>
                        <p:par>
                          <p:cTn id="208" fill="hold">
                            <p:stCondLst>
                              <p:cond delay="5100"/>
                            </p:stCondLst>
                            <p:childTnLst>
                              <p:par>
                                <p:cTn id="209" presetID="10" presetClass="entr" presetSubtype="0" fill="hold" nodeType="afterEffect">
                                  <p:stCondLst>
                                    <p:cond delay="0"/>
                                  </p:stCondLst>
                                  <p:childTnLst>
                                    <p:set>
                                      <p:cBhvr>
                                        <p:cTn id="210" dur="1" fill="hold">
                                          <p:stCondLst>
                                            <p:cond delay="0"/>
                                          </p:stCondLst>
                                        </p:cTn>
                                        <p:tgtEl>
                                          <p:spTgt spid="55"/>
                                        </p:tgtEl>
                                        <p:attrNameLst>
                                          <p:attrName>style.visibility</p:attrName>
                                        </p:attrNameLst>
                                      </p:cBhvr>
                                      <p:to>
                                        <p:strVal val="visible"/>
                                      </p:to>
                                    </p:set>
                                    <p:animEffect transition="in" filter="fade">
                                      <p:cBhvr>
                                        <p:cTn id="211" dur="100"/>
                                        <p:tgtEl>
                                          <p:spTgt spid="55"/>
                                        </p:tgtEl>
                                      </p:cBhvr>
                                    </p:animEffect>
                                  </p:childTnLst>
                                </p:cTn>
                              </p:par>
                            </p:childTnLst>
                          </p:cTn>
                        </p:par>
                        <p:par>
                          <p:cTn id="212" fill="hold">
                            <p:stCondLst>
                              <p:cond delay="5200"/>
                            </p:stCondLst>
                            <p:childTnLst>
                              <p:par>
                                <p:cTn id="213" presetID="10" presetClass="entr" presetSubtype="0" fill="hold" nodeType="afterEffect">
                                  <p:stCondLst>
                                    <p:cond delay="0"/>
                                  </p:stCondLst>
                                  <p:childTnLst>
                                    <p:set>
                                      <p:cBhvr>
                                        <p:cTn id="214" dur="1" fill="hold">
                                          <p:stCondLst>
                                            <p:cond delay="0"/>
                                          </p:stCondLst>
                                        </p:cTn>
                                        <p:tgtEl>
                                          <p:spTgt spid="56"/>
                                        </p:tgtEl>
                                        <p:attrNameLst>
                                          <p:attrName>style.visibility</p:attrName>
                                        </p:attrNameLst>
                                      </p:cBhvr>
                                      <p:to>
                                        <p:strVal val="visible"/>
                                      </p:to>
                                    </p:set>
                                    <p:animEffect transition="in" filter="fade">
                                      <p:cBhvr>
                                        <p:cTn id="215" dur="100"/>
                                        <p:tgtEl>
                                          <p:spTgt spid="56"/>
                                        </p:tgtEl>
                                      </p:cBhvr>
                                    </p:animEffect>
                                  </p:childTnLst>
                                </p:cTn>
                              </p:par>
                            </p:childTnLst>
                          </p:cTn>
                        </p:par>
                        <p:par>
                          <p:cTn id="216" fill="hold">
                            <p:stCondLst>
                              <p:cond delay="5300"/>
                            </p:stCondLst>
                            <p:childTnLst>
                              <p:par>
                                <p:cTn id="217" presetID="10" presetClass="entr" presetSubtype="0" fill="hold" nodeType="afterEffect">
                                  <p:stCondLst>
                                    <p:cond delay="0"/>
                                  </p:stCondLst>
                                  <p:childTnLst>
                                    <p:set>
                                      <p:cBhvr>
                                        <p:cTn id="218" dur="1" fill="hold">
                                          <p:stCondLst>
                                            <p:cond delay="0"/>
                                          </p:stCondLst>
                                        </p:cTn>
                                        <p:tgtEl>
                                          <p:spTgt spid="57"/>
                                        </p:tgtEl>
                                        <p:attrNameLst>
                                          <p:attrName>style.visibility</p:attrName>
                                        </p:attrNameLst>
                                      </p:cBhvr>
                                      <p:to>
                                        <p:strVal val="visible"/>
                                      </p:to>
                                    </p:set>
                                    <p:animEffect transition="in" filter="fade">
                                      <p:cBhvr>
                                        <p:cTn id="219" dur="100"/>
                                        <p:tgtEl>
                                          <p:spTgt spid="57"/>
                                        </p:tgtEl>
                                      </p:cBhvr>
                                    </p:animEffect>
                                  </p:childTnLst>
                                </p:cTn>
                              </p:par>
                            </p:childTnLst>
                          </p:cTn>
                        </p:par>
                        <p:par>
                          <p:cTn id="220" fill="hold">
                            <p:stCondLst>
                              <p:cond delay="5400"/>
                            </p:stCondLst>
                            <p:childTnLst>
                              <p:par>
                                <p:cTn id="221" presetID="10" presetClass="entr" presetSubtype="0" fill="hold" nodeType="afterEffect">
                                  <p:stCondLst>
                                    <p:cond delay="0"/>
                                  </p:stCondLst>
                                  <p:childTnLst>
                                    <p:set>
                                      <p:cBhvr>
                                        <p:cTn id="222" dur="1" fill="hold">
                                          <p:stCondLst>
                                            <p:cond delay="0"/>
                                          </p:stCondLst>
                                        </p:cTn>
                                        <p:tgtEl>
                                          <p:spTgt spid="60"/>
                                        </p:tgtEl>
                                        <p:attrNameLst>
                                          <p:attrName>style.visibility</p:attrName>
                                        </p:attrNameLst>
                                      </p:cBhvr>
                                      <p:to>
                                        <p:strVal val="visible"/>
                                      </p:to>
                                    </p:set>
                                    <p:animEffect transition="in" filter="fade">
                                      <p:cBhvr>
                                        <p:cTn id="223" dur="100"/>
                                        <p:tgtEl>
                                          <p:spTgt spid="60"/>
                                        </p:tgtEl>
                                      </p:cBhvr>
                                    </p:animEffect>
                                  </p:childTnLst>
                                </p:cTn>
                              </p:par>
                            </p:childTnLst>
                          </p:cTn>
                        </p:par>
                        <p:par>
                          <p:cTn id="224" fill="hold">
                            <p:stCondLst>
                              <p:cond delay="5500"/>
                            </p:stCondLst>
                            <p:childTnLst>
                              <p:par>
                                <p:cTn id="225" presetID="10" presetClass="entr" presetSubtype="0" fill="hold" nodeType="afterEffect">
                                  <p:stCondLst>
                                    <p:cond delay="0"/>
                                  </p:stCondLst>
                                  <p:childTnLst>
                                    <p:set>
                                      <p:cBhvr>
                                        <p:cTn id="226" dur="1" fill="hold">
                                          <p:stCondLst>
                                            <p:cond delay="0"/>
                                          </p:stCondLst>
                                        </p:cTn>
                                        <p:tgtEl>
                                          <p:spTgt spid="1068"/>
                                        </p:tgtEl>
                                        <p:attrNameLst>
                                          <p:attrName>style.visibility</p:attrName>
                                        </p:attrNameLst>
                                      </p:cBhvr>
                                      <p:to>
                                        <p:strVal val="visible"/>
                                      </p:to>
                                    </p:set>
                                    <p:animEffect transition="in" filter="fade">
                                      <p:cBhvr>
                                        <p:cTn id="227" dur="100"/>
                                        <p:tgtEl>
                                          <p:spTgt spid="1068"/>
                                        </p:tgtEl>
                                      </p:cBhvr>
                                    </p:animEffect>
                                  </p:childTnLst>
                                </p:cTn>
                              </p:par>
                            </p:childTnLst>
                          </p:cTn>
                        </p:par>
                        <p:par>
                          <p:cTn id="228" fill="hold">
                            <p:stCondLst>
                              <p:cond delay="5600"/>
                            </p:stCondLst>
                            <p:childTnLst>
                              <p:par>
                                <p:cTn id="229" presetID="10" presetClass="entr" presetSubtype="0" fill="hold" nodeType="afterEffect">
                                  <p:stCondLst>
                                    <p:cond delay="0"/>
                                  </p:stCondLst>
                                  <p:childTnLst>
                                    <p:set>
                                      <p:cBhvr>
                                        <p:cTn id="230" dur="1" fill="hold">
                                          <p:stCondLst>
                                            <p:cond delay="0"/>
                                          </p:stCondLst>
                                        </p:cTn>
                                        <p:tgtEl>
                                          <p:spTgt spid="1078"/>
                                        </p:tgtEl>
                                        <p:attrNameLst>
                                          <p:attrName>style.visibility</p:attrName>
                                        </p:attrNameLst>
                                      </p:cBhvr>
                                      <p:to>
                                        <p:strVal val="visible"/>
                                      </p:to>
                                    </p:set>
                                    <p:animEffect transition="in" filter="fade">
                                      <p:cBhvr>
                                        <p:cTn id="231" dur="100"/>
                                        <p:tgtEl>
                                          <p:spTgt spid="1078"/>
                                        </p:tgtEl>
                                      </p:cBhvr>
                                    </p:animEffect>
                                  </p:childTnLst>
                                </p:cTn>
                              </p:par>
                            </p:childTnLst>
                          </p:cTn>
                        </p:par>
                        <p:par>
                          <p:cTn id="232" fill="hold">
                            <p:stCondLst>
                              <p:cond delay="5700"/>
                            </p:stCondLst>
                            <p:childTnLst>
                              <p:par>
                                <p:cTn id="233" presetID="10" presetClass="entr" presetSubtype="0" fill="hold" nodeType="afterEffect">
                                  <p:stCondLst>
                                    <p:cond delay="0"/>
                                  </p:stCondLst>
                                  <p:childTnLst>
                                    <p:set>
                                      <p:cBhvr>
                                        <p:cTn id="234" dur="1" fill="hold">
                                          <p:stCondLst>
                                            <p:cond delay="0"/>
                                          </p:stCondLst>
                                        </p:cTn>
                                        <p:tgtEl>
                                          <p:spTgt spid="1082"/>
                                        </p:tgtEl>
                                        <p:attrNameLst>
                                          <p:attrName>style.visibility</p:attrName>
                                        </p:attrNameLst>
                                      </p:cBhvr>
                                      <p:to>
                                        <p:strVal val="visible"/>
                                      </p:to>
                                    </p:set>
                                    <p:animEffect transition="in" filter="fade">
                                      <p:cBhvr>
                                        <p:cTn id="235" dur="100"/>
                                        <p:tgtEl>
                                          <p:spTgt spid="1082"/>
                                        </p:tgtEl>
                                      </p:cBhvr>
                                    </p:animEffect>
                                  </p:childTnLst>
                                </p:cTn>
                              </p:par>
                            </p:childTnLst>
                          </p:cTn>
                        </p:par>
                        <p:par>
                          <p:cTn id="236" fill="hold">
                            <p:stCondLst>
                              <p:cond delay="5800"/>
                            </p:stCondLst>
                            <p:childTnLst>
                              <p:par>
                                <p:cTn id="237" presetID="10" presetClass="entr" presetSubtype="0" fill="hold" nodeType="afterEffect">
                                  <p:stCondLst>
                                    <p:cond delay="0"/>
                                  </p:stCondLst>
                                  <p:childTnLst>
                                    <p:set>
                                      <p:cBhvr>
                                        <p:cTn id="238" dur="1" fill="hold">
                                          <p:stCondLst>
                                            <p:cond delay="0"/>
                                          </p:stCondLst>
                                        </p:cTn>
                                        <p:tgtEl>
                                          <p:spTgt spid="9"/>
                                        </p:tgtEl>
                                        <p:attrNameLst>
                                          <p:attrName>style.visibility</p:attrName>
                                        </p:attrNameLst>
                                      </p:cBhvr>
                                      <p:to>
                                        <p:strVal val="visible"/>
                                      </p:to>
                                    </p:set>
                                    <p:animEffect transition="in" filter="fade">
                                      <p:cBhvr>
                                        <p:cTn id="239" dur="100"/>
                                        <p:tgtEl>
                                          <p:spTgt spid="9"/>
                                        </p:tgtEl>
                                      </p:cBhvr>
                                    </p:animEffect>
                                  </p:childTnLst>
                                </p:cTn>
                              </p:par>
                            </p:childTnLst>
                          </p:cTn>
                        </p:par>
                        <p:par>
                          <p:cTn id="240" fill="hold">
                            <p:stCondLst>
                              <p:cond delay="5900"/>
                            </p:stCondLst>
                            <p:childTnLst>
                              <p:par>
                                <p:cTn id="241" presetID="10" presetClass="entr" presetSubtype="0" fill="hold" nodeType="afterEffect">
                                  <p:stCondLst>
                                    <p:cond delay="0"/>
                                  </p:stCondLst>
                                  <p:childTnLst>
                                    <p:set>
                                      <p:cBhvr>
                                        <p:cTn id="242" dur="1" fill="hold">
                                          <p:stCondLst>
                                            <p:cond delay="0"/>
                                          </p:stCondLst>
                                        </p:cTn>
                                        <p:tgtEl>
                                          <p:spTgt spid="17"/>
                                        </p:tgtEl>
                                        <p:attrNameLst>
                                          <p:attrName>style.visibility</p:attrName>
                                        </p:attrNameLst>
                                      </p:cBhvr>
                                      <p:to>
                                        <p:strVal val="visible"/>
                                      </p:to>
                                    </p:set>
                                    <p:animEffect transition="in" filter="fade">
                                      <p:cBhvr>
                                        <p:cTn id="243" dur="100"/>
                                        <p:tgtEl>
                                          <p:spTgt spid="17"/>
                                        </p:tgtEl>
                                      </p:cBhvr>
                                    </p:animEffect>
                                  </p:childTnLst>
                                </p:cTn>
                              </p:par>
                            </p:childTnLst>
                          </p:cTn>
                        </p:par>
                        <p:par>
                          <p:cTn id="244" fill="hold">
                            <p:stCondLst>
                              <p:cond delay="6000"/>
                            </p:stCondLst>
                            <p:childTnLst>
                              <p:par>
                                <p:cTn id="245" presetID="10" presetClass="entr" presetSubtype="0" fill="hold" nodeType="afterEffect">
                                  <p:stCondLst>
                                    <p:cond delay="0"/>
                                  </p:stCondLst>
                                  <p:childTnLst>
                                    <p:set>
                                      <p:cBhvr>
                                        <p:cTn id="246" dur="1" fill="hold">
                                          <p:stCondLst>
                                            <p:cond delay="0"/>
                                          </p:stCondLst>
                                        </p:cTn>
                                        <p:tgtEl>
                                          <p:spTgt spid="22"/>
                                        </p:tgtEl>
                                        <p:attrNameLst>
                                          <p:attrName>style.visibility</p:attrName>
                                        </p:attrNameLst>
                                      </p:cBhvr>
                                      <p:to>
                                        <p:strVal val="visible"/>
                                      </p:to>
                                    </p:set>
                                    <p:animEffect transition="in" filter="fade">
                                      <p:cBhvr>
                                        <p:cTn id="247" dur="100"/>
                                        <p:tgtEl>
                                          <p:spTgt spid="22"/>
                                        </p:tgtEl>
                                      </p:cBhvr>
                                    </p:animEffect>
                                  </p:childTnLst>
                                </p:cTn>
                              </p:par>
                            </p:childTnLst>
                          </p:cTn>
                        </p:par>
                      </p:childTnLst>
                    </p:cTn>
                  </p:par>
                  <p:par>
                    <p:cTn id="248" fill="hold">
                      <p:stCondLst>
                        <p:cond delay="indefinite"/>
                      </p:stCondLst>
                      <p:childTnLst>
                        <p:par>
                          <p:cTn id="249" fill="hold">
                            <p:stCondLst>
                              <p:cond delay="0"/>
                            </p:stCondLst>
                            <p:childTnLst>
                              <p:par>
                                <p:cTn id="250" presetID="10" presetClass="entr" presetSubtype="0" fill="hold" grpId="0" nodeType="clickEffect">
                                  <p:stCondLst>
                                    <p:cond delay="0"/>
                                  </p:stCondLst>
                                  <p:childTnLst>
                                    <p:set>
                                      <p:cBhvr>
                                        <p:cTn id="251" dur="1" fill="hold">
                                          <p:stCondLst>
                                            <p:cond delay="0"/>
                                          </p:stCondLst>
                                        </p:cTn>
                                        <p:tgtEl>
                                          <p:spTgt spid="79"/>
                                        </p:tgtEl>
                                        <p:attrNameLst>
                                          <p:attrName>style.visibility</p:attrName>
                                        </p:attrNameLst>
                                      </p:cBhvr>
                                      <p:to>
                                        <p:strVal val="visible"/>
                                      </p:to>
                                    </p:set>
                                    <p:animEffect transition="in" filter="fade">
                                      <p:cBhvr>
                                        <p:cTn id="252" dur="500"/>
                                        <p:tgtEl>
                                          <p:spTgt spid="79"/>
                                        </p:tgtEl>
                                      </p:cBhvr>
                                    </p:animEffect>
                                  </p:childTnLst>
                                </p:cTn>
                              </p:par>
                            </p:childTnLst>
                          </p:cTn>
                        </p:par>
                        <p:par>
                          <p:cTn id="253" fill="hold">
                            <p:stCondLst>
                              <p:cond delay="500"/>
                            </p:stCondLst>
                            <p:childTnLst>
                              <p:par>
                                <p:cTn id="254" presetID="9" presetClass="emph" presetSubtype="0" nodeType="afterEffect">
                                  <p:stCondLst>
                                    <p:cond delay="100"/>
                                  </p:stCondLst>
                                  <p:childTnLst>
                                    <p:set>
                                      <p:cBhvr>
                                        <p:cTn id="255" dur="indefinite"/>
                                        <p:tgtEl>
                                          <p:spTgt spid="1026"/>
                                        </p:tgtEl>
                                        <p:attrNameLst>
                                          <p:attrName>style.opacity</p:attrName>
                                        </p:attrNameLst>
                                      </p:cBhvr>
                                      <p:to>
                                        <p:strVal val="0.1"/>
                                      </p:to>
                                    </p:set>
                                    <p:animEffect filter="image" prLst="opacity: 0.1">
                                      <p:cBhvr rctx="IE">
                                        <p:cTn id="256" dur="indefinite"/>
                                        <p:tgtEl>
                                          <p:spTgt spid="1026"/>
                                        </p:tgtEl>
                                      </p:cBhvr>
                                    </p:animEffect>
                                  </p:childTnLst>
                                </p:cTn>
                              </p:par>
                            </p:childTnLst>
                          </p:cTn>
                        </p:par>
                        <p:par>
                          <p:cTn id="257" fill="hold">
                            <p:stCondLst>
                              <p:cond delay="600"/>
                            </p:stCondLst>
                            <p:childTnLst>
                              <p:par>
                                <p:cTn id="258" presetID="9" presetClass="emph" presetSubtype="0" nodeType="afterEffect">
                                  <p:stCondLst>
                                    <p:cond delay="100"/>
                                  </p:stCondLst>
                                  <p:childTnLst>
                                    <p:set>
                                      <p:cBhvr>
                                        <p:cTn id="259" dur="indefinite"/>
                                        <p:tgtEl>
                                          <p:spTgt spid="1028"/>
                                        </p:tgtEl>
                                        <p:attrNameLst>
                                          <p:attrName>style.opacity</p:attrName>
                                        </p:attrNameLst>
                                      </p:cBhvr>
                                      <p:to>
                                        <p:strVal val="0.1"/>
                                      </p:to>
                                    </p:set>
                                    <p:animEffect filter="image" prLst="opacity: 0.1">
                                      <p:cBhvr rctx="IE">
                                        <p:cTn id="260" dur="indefinite"/>
                                        <p:tgtEl>
                                          <p:spTgt spid="1028"/>
                                        </p:tgtEl>
                                      </p:cBhvr>
                                    </p:animEffect>
                                  </p:childTnLst>
                                </p:cTn>
                              </p:par>
                            </p:childTnLst>
                          </p:cTn>
                        </p:par>
                        <p:par>
                          <p:cTn id="261" fill="hold">
                            <p:stCondLst>
                              <p:cond delay="700"/>
                            </p:stCondLst>
                            <p:childTnLst>
                              <p:par>
                                <p:cTn id="262" presetID="9" presetClass="emph" presetSubtype="0" nodeType="afterEffect">
                                  <p:stCondLst>
                                    <p:cond delay="100"/>
                                  </p:stCondLst>
                                  <p:childTnLst>
                                    <p:set>
                                      <p:cBhvr>
                                        <p:cTn id="263" dur="indefinite"/>
                                        <p:tgtEl>
                                          <p:spTgt spid="1030"/>
                                        </p:tgtEl>
                                        <p:attrNameLst>
                                          <p:attrName>style.opacity</p:attrName>
                                        </p:attrNameLst>
                                      </p:cBhvr>
                                      <p:to>
                                        <p:strVal val="0.1"/>
                                      </p:to>
                                    </p:set>
                                    <p:animEffect filter="image" prLst="opacity: 0.1">
                                      <p:cBhvr rctx="IE">
                                        <p:cTn id="264" dur="indefinite"/>
                                        <p:tgtEl>
                                          <p:spTgt spid="1030"/>
                                        </p:tgtEl>
                                      </p:cBhvr>
                                    </p:animEffect>
                                  </p:childTnLst>
                                </p:cTn>
                              </p:par>
                            </p:childTnLst>
                          </p:cTn>
                        </p:par>
                        <p:par>
                          <p:cTn id="265" fill="hold">
                            <p:stCondLst>
                              <p:cond delay="800"/>
                            </p:stCondLst>
                            <p:childTnLst>
                              <p:par>
                                <p:cTn id="266" presetID="9" presetClass="emph" presetSubtype="0" nodeType="afterEffect">
                                  <p:stCondLst>
                                    <p:cond delay="100"/>
                                  </p:stCondLst>
                                  <p:childTnLst>
                                    <p:set>
                                      <p:cBhvr>
                                        <p:cTn id="267" dur="indefinite"/>
                                        <p:tgtEl>
                                          <p:spTgt spid="1036"/>
                                        </p:tgtEl>
                                        <p:attrNameLst>
                                          <p:attrName>style.opacity</p:attrName>
                                        </p:attrNameLst>
                                      </p:cBhvr>
                                      <p:to>
                                        <p:strVal val="0.1"/>
                                      </p:to>
                                    </p:set>
                                    <p:animEffect filter="image" prLst="opacity: 0.1">
                                      <p:cBhvr rctx="IE">
                                        <p:cTn id="268" dur="indefinite"/>
                                        <p:tgtEl>
                                          <p:spTgt spid="1036"/>
                                        </p:tgtEl>
                                      </p:cBhvr>
                                    </p:animEffect>
                                  </p:childTnLst>
                                </p:cTn>
                              </p:par>
                            </p:childTnLst>
                          </p:cTn>
                        </p:par>
                        <p:par>
                          <p:cTn id="269" fill="hold">
                            <p:stCondLst>
                              <p:cond delay="900"/>
                            </p:stCondLst>
                            <p:childTnLst>
                              <p:par>
                                <p:cTn id="270" presetID="9" presetClass="emph" presetSubtype="0" nodeType="afterEffect">
                                  <p:stCondLst>
                                    <p:cond delay="100"/>
                                  </p:stCondLst>
                                  <p:childTnLst>
                                    <p:set>
                                      <p:cBhvr>
                                        <p:cTn id="271" dur="indefinite"/>
                                        <p:tgtEl>
                                          <p:spTgt spid="1042"/>
                                        </p:tgtEl>
                                        <p:attrNameLst>
                                          <p:attrName>style.opacity</p:attrName>
                                        </p:attrNameLst>
                                      </p:cBhvr>
                                      <p:to>
                                        <p:strVal val="0.1"/>
                                      </p:to>
                                    </p:set>
                                    <p:animEffect filter="image" prLst="opacity: 0.1">
                                      <p:cBhvr rctx="IE">
                                        <p:cTn id="272" dur="indefinite"/>
                                        <p:tgtEl>
                                          <p:spTgt spid="1042"/>
                                        </p:tgtEl>
                                      </p:cBhvr>
                                    </p:animEffect>
                                  </p:childTnLst>
                                </p:cTn>
                              </p:par>
                            </p:childTnLst>
                          </p:cTn>
                        </p:par>
                        <p:par>
                          <p:cTn id="273" fill="hold">
                            <p:stCondLst>
                              <p:cond delay="1000"/>
                            </p:stCondLst>
                            <p:childTnLst>
                              <p:par>
                                <p:cTn id="274" presetID="9" presetClass="emph" presetSubtype="0" nodeType="afterEffect">
                                  <p:stCondLst>
                                    <p:cond delay="100"/>
                                  </p:stCondLst>
                                  <p:childTnLst>
                                    <p:set>
                                      <p:cBhvr>
                                        <p:cTn id="275" dur="indefinite"/>
                                        <p:tgtEl>
                                          <p:spTgt spid="1044"/>
                                        </p:tgtEl>
                                        <p:attrNameLst>
                                          <p:attrName>style.opacity</p:attrName>
                                        </p:attrNameLst>
                                      </p:cBhvr>
                                      <p:to>
                                        <p:strVal val="0.1"/>
                                      </p:to>
                                    </p:set>
                                    <p:animEffect filter="image" prLst="opacity: 0.1">
                                      <p:cBhvr rctx="IE">
                                        <p:cTn id="276" dur="indefinite"/>
                                        <p:tgtEl>
                                          <p:spTgt spid="1044"/>
                                        </p:tgtEl>
                                      </p:cBhvr>
                                    </p:animEffect>
                                  </p:childTnLst>
                                </p:cTn>
                              </p:par>
                            </p:childTnLst>
                          </p:cTn>
                        </p:par>
                        <p:par>
                          <p:cTn id="277" fill="hold">
                            <p:stCondLst>
                              <p:cond delay="1100"/>
                            </p:stCondLst>
                            <p:childTnLst>
                              <p:par>
                                <p:cTn id="278" presetID="9" presetClass="emph" presetSubtype="0" nodeType="afterEffect">
                                  <p:stCondLst>
                                    <p:cond delay="100"/>
                                  </p:stCondLst>
                                  <p:childTnLst>
                                    <p:set>
                                      <p:cBhvr>
                                        <p:cTn id="279" dur="indefinite"/>
                                        <p:tgtEl>
                                          <p:spTgt spid="1046"/>
                                        </p:tgtEl>
                                        <p:attrNameLst>
                                          <p:attrName>style.opacity</p:attrName>
                                        </p:attrNameLst>
                                      </p:cBhvr>
                                      <p:to>
                                        <p:strVal val="0.1"/>
                                      </p:to>
                                    </p:set>
                                    <p:animEffect filter="image" prLst="opacity: 0.1">
                                      <p:cBhvr rctx="IE">
                                        <p:cTn id="280" dur="indefinite"/>
                                        <p:tgtEl>
                                          <p:spTgt spid="1046"/>
                                        </p:tgtEl>
                                      </p:cBhvr>
                                    </p:animEffect>
                                  </p:childTnLst>
                                </p:cTn>
                              </p:par>
                            </p:childTnLst>
                          </p:cTn>
                        </p:par>
                        <p:par>
                          <p:cTn id="281" fill="hold">
                            <p:stCondLst>
                              <p:cond delay="1200"/>
                            </p:stCondLst>
                            <p:childTnLst>
                              <p:par>
                                <p:cTn id="282" presetID="9" presetClass="emph" presetSubtype="0" nodeType="afterEffect">
                                  <p:stCondLst>
                                    <p:cond delay="100"/>
                                  </p:stCondLst>
                                  <p:childTnLst>
                                    <p:set>
                                      <p:cBhvr>
                                        <p:cTn id="283" dur="indefinite"/>
                                        <p:tgtEl>
                                          <p:spTgt spid="1048"/>
                                        </p:tgtEl>
                                        <p:attrNameLst>
                                          <p:attrName>style.opacity</p:attrName>
                                        </p:attrNameLst>
                                      </p:cBhvr>
                                      <p:to>
                                        <p:strVal val="0.1"/>
                                      </p:to>
                                    </p:set>
                                    <p:animEffect filter="image" prLst="opacity: 0.1">
                                      <p:cBhvr rctx="IE">
                                        <p:cTn id="284" dur="indefinite"/>
                                        <p:tgtEl>
                                          <p:spTgt spid="1048"/>
                                        </p:tgtEl>
                                      </p:cBhvr>
                                    </p:animEffect>
                                  </p:childTnLst>
                                </p:cTn>
                              </p:par>
                            </p:childTnLst>
                          </p:cTn>
                        </p:par>
                        <p:par>
                          <p:cTn id="285" fill="hold">
                            <p:stCondLst>
                              <p:cond delay="1300"/>
                            </p:stCondLst>
                            <p:childTnLst>
                              <p:par>
                                <p:cTn id="286" presetID="9" presetClass="emph" presetSubtype="0" nodeType="afterEffect">
                                  <p:stCondLst>
                                    <p:cond delay="100"/>
                                  </p:stCondLst>
                                  <p:childTnLst>
                                    <p:set>
                                      <p:cBhvr>
                                        <p:cTn id="287" dur="indefinite"/>
                                        <p:tgtEl>
                                          <p:spTgt spid="1056"/>
                                        </p:tgtEl>
                                        <p:attrNameLst>
                                          <p:attrName>style.opacity</p:attrName>
                                        </p:attrNameLst>
                                      </p:cBhvr>
                                      <p:to>
                                        <p:strVal val="0.1"/>
                                      </p:to>
                                    </p:set>
                                    <p:animEffect filter="image" prLst="opacity: 0.1">
                                      <p:cBhvr rctx="IE">
                                        <p:cTn id="288" dur="indefinite"/>
                                        <p:tgtEl>
                                          <p:spTgt spid="1056"/>
                                        </p:tgtEl>
                                      </p:cBhvr>
                                    </p:animEffect>
                                  </p:childTnLst>
                                </p:cTn>
                              </p:par>
                            </p:childTnLst>
                          </p:cTn>
                        </p:par>
                        <p:par>
                          <p:cTn id="289" fill="hold">
                            <p:stCondLst>
                              <p:cond delay="1400"/>
                            </p:stCondLst>
                            <p:childTnLst>
                              <p:par>
                                <p:cTn id="290" presetID="9" presetClass="emph" presetSubtype="0" nodeType="afterEffect">
                                  <p:stCondLst>
                                    <p:cond delay="100"/>
                                  </p:stCondLst>
                                  <p:childTnLst>
                                    <p:set>
                                      <p:cBhvr>
                                        <p:cTn id="291" dur="indefinite"/>
                                        <p:tgtEl>
                                          <p:spTgt spid="1058"/>
                                        </p:tgtEl>
                                        <p:attrNameLst>
                                          <p:attrName>style.opacity</p:attrName>
                                        </p:attrNameLst>
                                      </p:cBhvr>
                                      <p:to>
                                        <p:strVal val="0.1"/>
                                      </p:to>
                                    </p:set>
                                    <p:animEffect filter="image" prLst="opacity: 0.1">
                                      <p:cBhvr rctx="IE">
                                        <p:cTn id="292" dur="indefinite"/>
                                        <p:tgtEl>
                                          <p:spTgt spid="1058"/>
                                        </p:tgtEl>
                                      </p:cBhvr>
                                    </p:animEffect>
                                  </p:childTnLst>
                                </p:cTn>
                              </p:par>
                            </p:childTnLst>
                          </p:cTn>
                        </p:par>
                        <p:par>
                          <p:cTn id="293" fill="hold">
                            <p:stCondLst>
                              <p:cond delay="1500"/>
                            </p:stCondLst>
                            <p:childTnLst>
                              <p:par>
                                <p:cTn id="294" presetID="9" presetClass="emph" presetSubtype="0" nodeType="afterEffect">
                                  <p:stCondLst>
                                    <p:cond delay="100"/>
                                  </p:stCondLst>
                                  <p:childTnLst>
                                    <p:set>
                                      <p:cBhvr>
                                        <p:cTn id="295" dur="indefinite"/>
                                        <p:tgtEl>
                                          <p:spTgt spid="1060"/>
                                        </p:tgtEl>
                                        <p:attrNameLst>
                                          <p:attrName>style.opacity</p:attrName>
                                        </p:attrNameLst>
                                      </p:cBhvr>
                                      <p:to>
                                        <p:strVal val="0.1"/>
                                      </p:to>
                                    </p:set>
                                    <p:animEffect filter="image" prLst="opacity: 0.1">
                                      <p:cBhvr rctx="IE">
                                        <p:cTn id="296" dur="indefinite"/>
                                        <p:tgtEl>
                                          <p:spTgt spid="1060"/>
                                        </p:tgtEl>
                                      </p:cBhvr>
                                    </p:animEffect>
                                  </p:childTnLst>
                                </p:cTn>
                              </p:par>
                            </p:childTnLst>
                          </p:cTn>
                        </p:par>
                        <p:par>
                          <p:cTn id="297" fill="hold">
                            <p:stCondLst>
                              <p:cond delay="1600"/>
                            </p:stCondLst>
                            <p:childTnLst>
                              <p:par>
                                <p:cTn id="298" presetID="9" presetClass="emph" presetSubtype="0" nodeType="afterEffect">
                                  <p:stCondLst>
                                    <p:cond delay="100"/>
                                  </p:stCondLst>
                                  <p:childTnLst>
                                    <p:set>
                                      <p:cBhvr>
                                        <p:cTn id="299" dur="indefinite"/>
                                        <p:tgtEl>
                                          <p:spTgt spid="1062"/>
                                        </p:tgtEl>
                                        <p:attrNameLst>
                                          <p:attrName>style.opacity</p:attrName>
                                        </p:attrNameLst>
                                      </p:cBhvr>
                                      <p:to>
                                        <p:strVal val="0.1"/>
                                      </p:to>
                                    </p:set>
                                    <p:animEffect filter="image" prLst="opacity: 0.1">
                                      <p:cBhvr rctx="IE">
                                        <p:cTn id="300" dur="indefinite"/>
                                        <p:tgtEl>
                                          <p:spTgt spid="1062"/>
                                        </p:tgtEl>
                                      </p:cBhvr>
                                    </p:animEffect>
                                  </p:childTnLst>
                                </p:cTn>
                              </p:par>
                            </p:childTnLst>
                          </p:cTn>
                        </p:par>
                        <p:par>
                          <p:cTn id="301" fill="hold">
                            <p:stCondLst>
                              <p:cond delay="1700"/>
                            </p:stCondLst>
                            <p:childTnLst>
                              <p:par>
                                <p:cTn id="302" presetID="9" presetClass="emph" presetSubtype="0" nodeType="afterEffect">
                                  <p:stCondLst>
                                    <p:cond delay="100"/>
                                  </p:stCondLst>
                                  <p:childTnLst>
                                    <p:set>
                                      <p:cBhvr>
                                        <p:cTn id="303" dur="indefinite"/>
                                        <p:tgtEl>
                                          <p:spTgt spid="1064"/>
                                        </p:tgtEl>
                                        <p:attrNameLst>
                                          <p:attrName>style.opacity</p:attrName>
                                        </p:attrNameLst>
                                      </p:cBhvr>
                                      <p:to>
                                        <p:strVal val="0.1"/>
                                      </p:to>
                                    </p:set>
                                    <p:animEffect filter="image" prLst="opacity: 0.1">
                                      <p:cBhvr rctx="IE">
                                        <p:cTn id="304" dur="indefinite"/>
                                        <p:tgtEl>
                                          <p:spTgt spid="1064"/>
                                        </p:tgtEl>
                                      </p:cBhvr>
                                    </p:animEffect>
                                  </p:childTnLst>
                                </p:cTn>
                              </p:par>
                            </p:childTnLst>
                          </p:cTn>
                        </p:par>
                        <p:par>
                          <p:cTn id="305" fill="hold">
                            <p:stCondLst>
                              <p:cond delay="1800"/>
                            </p:stCondLst>
                            <p:childTnLst>
                              <p:par>
                                <p:cTn id="306" presetID="9" presetClass="emph" presetSubtype="0" nodeType="afterEffect">
                                  <p:stCondLst>
                                    <p:cond delay="100"/>
                                  </p:stCondLst>
                                  <p:childTnLst>
                                    <p:set>
                                      <p:cBhvr>
                                        <p:cTn id="307" dur="indefinite"/>
                                        <p:tgtEl>
                                          <p:spTgt spid="1066"/>
                                        </p:tgtEl>
                                        <p:attrNameLst>
                                          <p:attrName>style.opacity</p:attrName>
                                        </p:attrNameLst>
                                      </p:cBhvr>
                                      <p:to>
                                        <p:strVal val="0.1"/>
                                      </p:to>
                                    </p:set>
                                    <p:animEffect filter="image" prLst="opacity: 0.1">
                                      <p:cBhvr rctx="IE">
                                        <p:cTn id="308" dur="indefinite"/>
                                        <p:tgtEl>
                                          <p:spTgt spid="1066"/>
                                        </p:tgtEl>
                                      </p:cBhvr>
                                    </p:animEffect>
                                  </p:childTnLst>
                                </p:cTn>
                              </p:par>
                            </p:childTnLst>
                          </p:cTn>
                        </p:par>
                        <p:par>
                          <p:cTn id="309" fill="hold">
                            <p:stCondLst>
                              <p:cond delay="1900"/>
                            </p:stCondLst>
                            <p:childTnLst>
                              <p:par>
                                <p:cTn id="310" presetID="9" presetClass="emph" presetSubtype="0" nodeType="afterEffect">
                                  <p:stCondLst>
                                    <p:cond delay="100"/>
                                  </p:stCondLst>
                                  <p:childTnLst>
                                    <p:set>
                                      <p:cBhvr>
                                        <p:cTn id="311" dur="indefinite"/>
                                        <p:tgtEl>
                                          <p:spTgt spid="1070"/>
                                        </p:tgtEl>
                                        <p:attrNameLst>
                                          <p:attrName>style.opacity</p:attrName>
                                        </p:attrNameLst>
                                      </p:cBhvr>
                                      <p:to>
                                        <p:strVal val="0.1"/>
                                      </p:to>
                                    </p:set>
                                    <p:animEffect filter="image" prLst="opacity: 0.1">
                                      <p:cBhvr rctx="IE">
                                        <p:cTn id="312" dur="indefinite"/>
                                        <p:tgtEl>
                                          <p:spTgt spid="1070"/>
                                        </p:tgtEl>
                                      </p:cBhvr>
                                    </p:animEffect>
                                  </p:childTnLst>
                                </p:cTn>
                              </p:par>
                            </p:childTnLst>
                          </p:cTn>
                        </p:par>
                        <p:par>
                          <p:cTn id="313" fill="hold">
                            <p:stCondLst>
                              <p:cond delay="2000"/>
                            </p:stCondLst>
                            <p:childTnLst>
                              <p:par>
                                <p:cTn id="314" presetID="9" presetClass="emph" presetSubtype="0" nodeType="afterEffect">
                                  <p:stCondLst>
                                    <p:cond delay="100"/>
                                  </p:stCondLst>
                                  <p:childTnLst>
                                    <p:set>
                                      <p:cBhvr>
                                        <p:cTn id="315" dur="indefinite"/>
                                        <p:tgtEl>
                                          <p:spTgt spid="1072"/>
                                        </p:tgtEl>
                                        <p:attrNameLst>
                                          <p:attrName>style.opacity</p:attrName>
                                        </p:attrNameLst>
                                      </p:cBhvr>
                                      <p:to>
                                        <p:strVal val="0.1"/>
                                      </p:to>
                                    </p:set>
                                    <p:animEffect filter="image" prLst="opacity: 0.1">
                                      <p:cBhvr rctx="IE">
                                        <p:cTn id="316" dur="indefinite"/>
                                        <p:tgtEl>
                                          <p:spTgt spid="1072"/>
                                        </p:tgtEl>
                                      </p:cBhvr>
                                    </p:animEffect>
                                  </p:childTnLst>
                                </p:cTn>
                              </p:par>
                            </p:childTnLst>
                          </p:cTn>
                        </p:par>
                        <p:par>
                          <p:cTn id="317" fill="hold">
                            <p:stCondLst>
                              <p:cond delay="2100"/>
                            </p:stCondLst>
                            <p:childTnLst>
                              <p:par>
                                <p:cTn id="318" presetID="9" presetClass="emph" presetSubtype="0" nodeType="afterEffect">
                                  <p:stCondLst>
                                    <p:cond delay="100"/>
                                  </p:stCondLst>
                                  <p:childTnLst>
                                    <p:set>
                                      <p:cBhvr>
                                        <p:cTn id="319" dur="indefinite"/>
                                        <p:tgtEl>
                                          <p:spTgt spid="1074"/>
                                        </p:tgtEl>
                                        <p:attrNameLst>
                                          <p:attrName>style.opacity</p:attrName>
                                        </p:attrNameLst>
                                      </p:cBhvr>
                                      <p:to>
                                        <p:strVal val="0.1"/>
                                      </p:to>
                                    </p:set>
                                    <p:animEffect filter="image" prLst="opacity: 0.1">
                                      <p:cBhvr rctx="IE">
                                        <p:cTn id="320" dur="indefinite"/>
                                        <p:tgtEl>
                                          <p:spTgt spid="1074"/>
                                        </p:tgtEl>
                                      </p:cBhvr>
                                    </p:animEffect>
                                  </p:childTnLst>
                                </p:cTn>
                              </p:par>
                            </p:childTnLst>
                          </p:cTn>
                        </p:par>
                        <p:par>
                          <p:cTn id="321" fill="hold">
                            <p:stCondLst>
                              <p:cond delay="2200"/>
                            </p:stCondLst>
                            <p:childTnLst>
                              <p:par>
                                <p:cTn id="322" presetID="9" presetClass="emph" presetSubtype="0" nodeType="afterEffect">
                                  <p:stCondLst>
                                    <p:cond delay="100"/>
                                  </p:stCondLst>
                                  <p:childTnLst>
                                    <p:set>
                                      <p:cBhvr>
                                        <p:cTn id="323" dur="indefinite"/>
                                        <p:tgtEl>
                                          <p:spTgt spid="1076"/>
                                        </p:tgtEl>
                                        <p:attrNameLst>
                                          <p:attrName>style.opacity</p:attrName>
                                        </p:attrNameLst>
                                      </p:cBhvr>
                                      <p:to>
                                        <p:strVal val="0.1"/>
                                      </p:to>
                                    </p:set>
                                    <p:animEffect filter="image" prLst="opacity: 0.1">
                                      <p:cBhvr rctx="IE">
                                        <p:cTn id="324" dur="indefinite"/>
                                        <p:tgtEl>
                                          <p:spTgt spid="1076"/>
                                        </p:tgtEl>
                                      </p:cBhvr>
                                    </p:animEffect>
                                  </p:childTnLst>
                                </p:cTn>
                              </p:par>
                            </p:childTnLst>
                          </p:cTn>
                        </p:par>
                        <p:par>
                          <p:cTn id="325" fill="hold">
                            <p:stCondLst>
                              <p:cond delay="2300"/>
                            </p:stCondLst>
                            <p:childTnLst>
                              <p:par>
                                <p:cTn id="326" presetID="9" presetClass="emph" presetSubtype="0" nodeType="afterEffect">
                                  <p:stCondLst>
                                    <p:cond delay="100"/>
                                  </p:stCondLst>
                                  <p:childTnLst>
                                    <p:set>
                                      <p:cBhvr>
                                        <p:cTn id="327" dur="indefinite"/>
                                        <p:tgtEl>
                                          <p:spTgt spid="1080"/>
                                        </p:tgtEl>
                                        <p:attrNameLst>
                                          <p:attrName>style.opacity</p:attrName>
                                        </p:attrNameLst>
                                      </p:cBhvr>
                                      <p:to>
                                        <p:strVal val="0.1"/>
                                      </p:to>
                                    </p:set>
                                    <p:animEffect filter="image" prLst="opacity: 0.1">
                                      <p:cBhvr rctx="IE">
                                        <p:cTn id="328" dur="indefinite"/>
                                        <p:tgtEl>
                                          <p:spTgt spid="1080"/>
                                        </p:tgtEl>
                                      </p:cBhvr>
                                    </p:animEffect>
                                  </p:childTnLst>
                                </p:cTn>
                              </p:par>
                            </p:childTnLst>
                          </p:cTn>
                        </p:par>
                        <p:par>
                          <p:cTn id="329" fill="hold">
                            <p:stCondLst>
                              <p:cond delay="2400"/>
                            </p:stCondLst>
                            <p:childTnLst>
                              <p:par>
                                <p:cTn id="330" presetID="9" presetClass="emph" presetSubtype="0" nodeType="afterEffect">
                                  <p:stCondLst>
                                    <p:cond delay="0"/>
                                  </p:stCondLst>
                                  <p:childTnLst>
                                    <p:set>
                                      <p:cBhvr>
                                        <p:cTn id="331" dur="indefinite"/>
                                        <p:tgtEl>
                                          <p:spTgt spid="22"/>
                                        </p:tgtEl>
                                        <p:attrNameLst>
                                          <p:attrName>style.opacity</p:attrName>
                                        </p:attrNameLst>
                                      </p:cBhvr>
                                      <p:to>
                                        <p:strVal val="0.25"/>
                                      </p:to>
                                    </p:set>
                                    <p:animEffect filter="image" prLst="opacity: 0.25">
                                      <p:cBhvr rctx="IE">
                                        <p:cTn id="332" dur="indefinite"/>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C03C0B7B-6377-4EC6-B6FD-7BA6A1D43D70}"/>
              </a:ext>
            </a:extLst>
          </p:cNvPr>
          <p:cNvSpPr/>
          <p:nvPr/>
        </p:nvSpPr>
        <p:spPr>
          <a:xfrm>
            <a:off x="6438899" y="1550649"/>
            <a:ext cx="4896674" cy="489667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1" name="Rectangle: Rounded Corners 10">
            <a:extLst>
              <a:ext uri="{FF2B5EF4-FFF2-40B4-BE49-F238E27FC236}">
                <a16:creationId xmlns:a16="http://schemas.microsoft.com/office/drawing/2014/main" id="{D40A7C61-764E-4776-B00F-2167FEBCA103}"/>
              </a:ext>
            </a:extLst>
          </p:cNvPr>
          <p:cNvSpPr/>
          <p:nvPr/>
        </p:nvSpPr>
        <p:spPr>
          <a:xfrm>
            <a:off x="8291436" y="1291960"/>
            <a:ext cx="1191600" cy="576000"/>
          </a:xfrm>
          <a:prstGeom prst="roundRect">
            <a:avLst/>
          </a:prstGeom>
          <a:solidFill>
            <a:srgbClr val="B4B4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a:solidFill>
                  <a:schemeClr val="tx1"/>
                </a:solidFill>
              </a:rPr>
              <a:t>Master- oppgaver</a:t>
            </a:r>
          </a:p>
        </p:txBody>
      </p:sp>
      <p:sp>
        <p:nvSpPr>
          <p:cNvPr id="12" name="Rectangle: Rounded Corners 11">
            <a:extLst>
              <a:ext uri="{FF2B5EF4-FFF2-40B4-BE49-F238E27FC236}">
                <a16:creationId xmlns:a16="http://schemas.microsoft.com/office/drawing/2014/main" id="{7CEF6CF5-46A5-455D-8B39-EA11B5FCC623}"/>
              </a:ext>
            </a:extLst>
          </p:cNvPr>
          <p:cNvSpPr/>
          <p:nvPr/>
        </p:nvSpPr>
        <p:spPr>
          <a:xfrm>
            <a:off x="8291436" y="6128278"/>
            <a:ext cx="1191600" cy="576000"/>
          </a:xfrm>
          <a:prstGeom prst="round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nb-NO" sz="1200">
                <a:solidFill>
                  <a:schemeClr val="tx1"/>
                </a:solidFill>
              </a:rPr>
              <a:t>Annet</a:t>
            </a:r>
          </a:p>
        </p:txBody>
      </p:sp>
      <p:sp>
        <p:nvSpPr>
          <p:cNvPr id="13" name="Rectangle: Rounded Corners 12">
            <a:extLst>
              <a:ext uri="{FF2B5EF4-FFF2-40B4-BE49-F238E27FC236}">
                <a16:creationId xmlns:a16="http://schemas.microsoft.com/office/drawing/2014/main" id="{3571AB80-2983-4356-87D2-5ACCB7B74425}"/>
              </a:ext>
            </a:extLst>
          </p:cNvPr>
          <p:cNvSpPr/>
          <p:nvPr/>
        </p:nvSpPr>
        <p:spPr>
          <a:xfrm>
            <a:off x="5843099" y="3710986"/>
            <a:ext cx="1191600" cy="576000"/>
          </a:xfrm>
          <a:prstGeom prst="roundRect">
            <a:avLst/>
          </a:prstGeom>
          <a:solidFill>
            <a:srgbClr val="D2D2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1200" dirty="0" err="1">
                <a:solidFill>
                  <a:schemeClr val="tx1"/>
                </a:solidFill>
              </a:rPr>
              <a:t>To’er</a:t>
            </a:r>
            <a:r>
              <a:rPr lang="en-GB" sz="1200" dirty="0">
                <a:solidFill>
                  <a:schemeClr val="tx1"/>
                </a:solidFill>
              </a:rPr>
              <a:t> stilling på UiA</a:t>
            </a:r>
          </a:p>
        </p:txBody>
      </p:sp>
      <p:sp>
        <p:nvSpPr>
          <p:cNvPr id="14" name="Rectangle: Rounded Corners 13">
            <a:extLst>
              <a:ext uri="{FF2B5EF4-FFF2-40B4-BE49-F238E27FC236}">
                <a16:creationId xmlns:a16="http://schemas.microsoft.com/office/drawing/2014/main" id="{EE897E4A-17B5-4579-8DE3-2C08232E1DEB}"/>
              </a:ext>
            </a:extLst>
          </p:cNvPr>
          <p:cNvSpPr/>
          <p:nvPr/>
        </p:nvSpPr>
        <p:spPr>
          <a:xfrm>
            <a:off x="10739773" y="3710986"/>
            <a:ext cx="1191600" cy="576000"/>
          </a:xfrm>
          <a:prstGeom prst="roundRect">
            <a:avLst/>
          </a:prstGeom>
          <a:solidFill>
            <a:srgbClr val="D2D2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nb-NO" sz="1200" noProof="0">
                <a:solidFill>
                  <a:schemeClr val="tx1"/>
                </a:solidFill>
              </a:rPr>
              <a:t>Forsker tilsatt i virksomhet</a:t>
            </a:r>
          </a:p>
        </p:txBody>
      </p:sp>
      <p:sp>
        <p:nvSpPr>
          <p:cNvPr id="15" name="Rectangle: Rounded Corners 14">
            <a:extLst>
              <a:ext uri="{FF2B5EF4-FFF2-40B4-BE49-F238E27FC236}">
                <a16:creationId xmlns:a16="http://schemas.microsoft.com/office/drawing/2014/main" id="{944A16B6-A32F-435E-AE58-213103DD9E39}"/>
              </a:ext>
            </a:extLst>
          </p:cNvPr>
          <p:cNvSpPr/>
          <p:nvPr/>
        </p:nvSpPr>
        <p:spPr>
          <a:xfrm>
            <a:off x="10304386" y="2481693"/>
            <a:ext cx="1191600" cy="576000"/>
          </a:xfrm>
          <a:prstGeom prst="roundRect">
            <a:avLst/>
          </a:prstGeom>
          <a:solidFill>
            <a:srgbClr val="C8C8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Aft>
                <a:spcPts val="0"/>
              </a:spcAft>
            </a:pPr>
            <a:r>
              <a:rPr lang="nb-NO" sz="1200" dirty="0">
                <a:solidFill>
                  <a:schemeClr val="tx1"/>
                </a:solidFill>
              </a:rPr>
              <a:t>Internship </a:t>
            </a:r>
          </a:p>
          <a:p>
            <a:pPr lvl="0" algn="ctr">
              <a:spcAft>
                <a:spcPts val="0"/>
              </a:spcAft>
            </a:pPr>
            <a:r>
              <a:rPr lang="nb-NO" sz="1200" dirty="0">
                <a:solidFill>
                  <a:schemeClr val="tx1"/>
                </a:solidFill>
              </a:rPr>
              <a:t>(15 ECTS)</a:t>
            </a:r>
          </a:p>
        </p:txBody>
      </p:sp>
      <p:sp>
        <p:nvSpPr>
          <p:cNvPr id="16" name="Rectangle: Rounded Corners 15">
            <a:extLst>
              <a:ext uri="{FF2B5EF4-FFF2-40B4-BE49-F238E27FC236}">
                <a16:creationId xmlns:a16="http://schemas.microsoft.com/office/drawing/2014/main" id="{F9357976-C759-4FC8-BCD3-A046E0761CAC}"/>
              </a:ext>
            </a:extLst>
          </p:cNvPr>
          <p:cNvSpPr/>
          <p:nvPr/>
        </p:nvSpPr>
        <p:spPr>
          <a:xfrm>
            <a:off x="6278486" y="2481693"/>
            <a:ext cx="1191600" cy="576000"/>
          </a:xfrm>
          <a:prstGeom prst="roundRect">
            <a:avLst/>
          </a:prstGeom>
          <a:solidFill>
            <a:srgbClr val="C8C8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nb-NO" sz="1200">
                <a:solidFill>
                  <a:schemeClr val="tx1"/>
                </a:solidFill>
              </a:rPr>
              <a:t>Gjeste-forelesninger</a:t>
            </a:r>
          </a:p>
        </p:txBody>
      </p:sp>
      <p:sp>
        <p:nvSpPr>
          <p:cNvPr id="17" name="Rectangle: Rounded Corners 16">
            <a:extLst>
              <a:ext uri="{FF2B5EF4-FFF2-40B4-BE49-F238E27FC236}">
                <a16:creationId xmlns:a16="http://schemas.microsoft.com/office/drawing/2014/main" id="{B75FFE06-CC62-4E13-89C2-FC56597BE913}"/>
              </a:ext>
            </a:extLst>
          </p:cNvPr>
          <p:cNvSpPr/>
          <p:nvPr/>
        </p:nvSpPr>
        <p:spPr>
          <a:xfrm>
            <a:off x="7056786" y="1648738"/>
            <a:ext cx="1191600" cy="576000"/>
          </a:xfrm>
          <a:prstGeom prst="roundRect">
            <a:avLst/>
          </a:prstGeom>
          <a:solidFill>
            <a:srgbClr val="BEBE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a:solidFill>
                  <a:schemeClr val="tx1"/>
                </a:solidFill>
              </a:rPr>
              <a:t>Bachelor- oppgaver</a:t>
            </a:r>
          </a:p>
        </p:txBody>
      </p:sp>
      <p:sp>
        <p:nvSpPr>
          <p:cNvPr id="18" name="Rectangle: Rounded Corners 17">
            <a:extLst>
              <a:ext uri="{FF2B5EF4-FFF2-40B4-BE49-F238E27FC236}">
                <a16:creationId xmlns:a16="http://schemas.microsoft.com/office/drawing/2014/main" id="{90E7BE9E-E4BD-4D89-B458-09B1298E029C}"/>
              </a:ext>
            </a:extLst>
          </p:cNvPr>
          <p:cNvSpPr/>
          <p:nvPr/>
        </p:nvSpPr>
        <p:spPr>
          <a:xfrm>
            <a:off x="9531073" y="1648738"/>
            <a:ext cx="1191600" cy="576000"/>
          </a:xfrm>
          <a:prstGeom prst="roundRect">
            <a:avLst/>
          </a:prstGeom>
          <a:solidFill>
            <a:srgbClr val="BEBE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a:solidFill>
                  <a:schemeClr val="tx1"/>
                </a:solidFill>
              </a:rPr>
              <a:t>Student tilsatt i virksomhet i mindre stilling</a:t>
            </a:r>
          </a:p>
        </p:txBody>
      </p:sp>
      <p:sp>
        <p:nvSpPr>
          <p:cNvPr id="19" name="Rectangle: Rounded Corners 18">
            <a:extLst>
              <a:ext uri="{FF2B5EF4-FFF2-40B4-BE49-F238E27FC236}">
                <a16:creationId xmlns:a16="http://schemas.microsoft.com/office/drawing/2014/main" id="{D1DD3C6D-1868-4875-A4B0-3D6D2A5E822E}"/>
              </a:ext>
            </a:extLst>
          </p:cNvPr>
          <p:cNvSpPr/>
          <p:nvPr/>
        </p:nvSpPr>
        <p:spPr>
          <a:xfrm>
            <a:off x="6278486" y="4938545"/>
            <a:ext cx="1191600" cy="576000"/>
          </a:xfrm>
          <a:prstGeom prst="roundRect">
            <a:avLst/>
          </a:prstGeom>
          <a:solidFill>
            <a:srgbClr val="DCD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1200">
                <a:solidFill>
                  <a:schemeClr val="tx1"/>
                </a:solidFill>
              </a:rPr>
              <a:t>Positiv omtale</a:t>
            </a:r>
          </a:p>
        </p:txBody>
      </p:sp>
      <p:sp>
        <p:nvSpPr>
          <p:cNvPr id="20" name="Rectangle: Rounded Corners 19">
            <a:extLst>
              <a:ext uri="{FF2B5EF4-FFF2-40B4-BE49-F238E27FC236}">
                <a16:creationId xmlns:a16="http://schemas.microsoft.com/office/drawing/2014/main" id="{CEFC26F5-3419-4066-A14C-4C01B632D5DC}"/>
              </a:ext>
            </a:extLst>
          </p:cNvPr>
          <p:cNvSpPr/>
          <p:nvPr/>
        </p:nvSpPr>
        <p:spPr>
          <a:xfrm>
            <a:off x="10304386" y="4938545"/>
            <a:ext cx="1191600" cy="576000"/>
          </a:xfrm>
          <a:prstGeom prst="roundRect">
            <a:avLst/>
          </a:prstGeom>
          <a:solidFill>
            <a:srgbClr val="DCD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nb-NO" sz="1100">
                <a:solidFill>
                  <a:schemeClr val="tx1"/>
                </a:solidFill>
              </a:rPr>
              <a:t>Etter og videreutdanning</a:t>
            </a:r>
          </a:p>
        </p:txBody>
      </p:sp>
      <p:sp>
        <p:nvSpPr>
          <p:cNvPr id="21" name="Rectangle: Rounded Corners 20">
            <a:extLst>
              <a:ext uri="{FF2B5EF4-FFF2-40B4-BE49-F238E27FC236}">
                <a16:creationId xmlns:a16="http://schemas.microsoft.com/office/drawing/2014/main" id="{19C1DD4F-E03E-477F-A3C4-FA09D75C5461}"/>
              </a:ext>
            </a:extLst>
          </p:cNvPr>
          <p:cNvSpPr/>
          <p:nvPr/>
        </p:nvSpPr>
        <p:spPr>
          <a:xfrm>
            <a:off x="9526086" y="5771500"/>
            <a:ext cx="1191600" cy="576000"/>
          </a:xfrm>
          <a:prstGeom prst="round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nb-NO" sz="1000">
                <a:solidFill>
                  <a:schemeClr val="tx1"/>
                </a:solidFill>
              </a:rPr>
              <a:t>Felles konferanser/ workshops/ seminarer</a:t>
            </a:r>
          </a:p>
        </p:txBody>
      </p:sp>
      <p:sp>
        <p:nvSpPr>
          <p:cNvPr id="22" name="Rectangle: Rounded Corners 21">
            <a:extLst>
              <a:ext uri="{FF2B5EF4-FFF2-40B4-BE49-F238E27FC236}">
                <a16:creationId xmlns:a16="http://schemas.microsoft.com/office/drawing/2014/main" id="{7B756CCD-FC55-430A-829B-569F648EAF74}"/>
              </a:ext>
            </a:extLst>
          </p:cNvPr>
          <p:cNvSpPr/>
          <p:nvPr/>
        </p:nvSpPr>
        <p:spPr>
          <a:xfrm>
            <a:off x="7051799" y="5771500"/>
            <a:ext cx="1191600" cy="576000"/>
          </a:xfrm>
          <a:prstGeom prst="round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1050" err="1">
                <a:solidFill>
                  <a:schemeClr val="tx1"/>
                </a:solidFill>
              </a:rPr>
              <a:t>Forsknings-samarbeid</a:t>
            </a:r>
            <a:r>
              <a:rPr lang="en-GB" sz="1050">
                <a:solidFill>
                  <a:schemeClr val="tx1"/>
                </a:solidFill>
              </a:rPr>
              <a:t>, </a:t>
            </a:r>
            <a:r>
              <a:rPr lang="nb-NO" sz="1050">
                <a:solidFill>
                  <a:schemeClr val="tx1"/>
                </a:solidFill>
              </a:rPr>
              <a:t>prosjektsøknader</a:t>
            </a:r>
          </a:p>
        </p:txBody>
      </p:sp>
      <p:sp>
        <p:nvSpPr>
          <p:cNvPr id="2" name="Title 1">
            <a:extLst>
              <a:ext uri="{FF2B5EF4-FFF2-40B4-BE49-F238E27FC236}">
                <a16:creationId xmlns:a16="http://schemas.microsoft.com/office/drawing/2014/main" id="{1F572022-D750-416F-9088-42611A147C10}"/>
              </a:ext>
            </a:extLst>
          </p:cNvPr>
          <p:cNvSpPr>
            <a:spLocks noGrp="1"/>
          </p:cNvSpPr>
          <p:nvPr>
            <p:ph type="title"/>
          </p:nvPr>
        </p:nvSpPr>
        <p:spPr/>
        <p:txBody>
          <a:bodyPr/>
          <a:lstStyle/>
          <a:p>
            <a:r>
              <a:rPr lang="en-GB" dirty="0" err="1"/>
              <a:t>Hvorfor</a:t>
            </a:r>
            <a:r>
              <a:rPr lang="en-GB" dirty="0"/>
              <a:t> </a:t>
            </a:r>
            <a:r>
              <a:rPr lang="en-GB" dirty="0" err="1"/>
              <a:t>lage</a:t>
            </a:r>
            <a:r>
              <a:rPr lang="en-GB" dirty="0"/>
              <a:t> </a:t>
            </a:r>
            <a:r>
              <a:rPr lang="en-GB" dirty="0" err="1"/>
              <a:t>en</a:t>
            </a:r>
            <a:r>
              <a:rPr lang="en-GB" dirty="0"/>
              <a:t> </a:t>
            </a:r>
            <a:r>
              <a:rPr lang="en-GB" dirty="0" err="1"/>
              <a:t>samarbeidsavtale</a:t>
            </a:r>
            <a:r>
              <a:rPr lang="en-GB" dirty="0"/>
              <a:t>?</a:t>
            </a:r>
          </a:p>
        </p:txBody>
      </p:sp>
      <p:sp>
        <p:nvSpPr>
          <p:cNvPr id="3" name="Content Placeholder 2">
            <a:extLst>
              <a:ext uri="{FF2B5EF4-FFF2-40B4-BE49-F238E27FC236}">
                <a16:creationId xmlns:a16="http://schemas.microsoft.com/office/drawing/2014/main" id="{2441FFB2-52C0-4DBA-B302-BB211AEA90E8}"/>
              </a:ext>
            </a:extLst>
          </p:cNvPr>
          <p:cNvSpPr>
            <a:spLocks noGrp="1"/>
          </p:cNvSpPr>
          <p:nvPr>
            <p:ph sz="half" idx="1"/>
          </p:nvPr>
        </p:nvSpPr>
        <p:spPr>
          <a:xfrm>
            <a:off x="1086678" y="1825625"/>
            <a:ext cx="4682434" cy="4351338"/>
          </a:xfrm>
        </p:spPr>
        <p:txBody>
          <a:bodyPr vert="horz" lIns="90000" tIns="45720" rIns="91440" bIns="45720" rtlCol="0" anchor="t">
            <a:normAutofit/>
          </a:bodyPr>
          <a:lstStyle/>
          <a:p>
            <a:r>
              <a:rPr lang="nb-NO" sz="1800">
                <a:latin typeface="Helvetica"/>
                <a:cs typeface="Helvetica"/>
              </a:rPr>
              <a:t>Effektiv kommunikasjon</a:t>
            </a:r>
          </a:p>
          <a:p>
            <a:pPr lvl="1"/>
            <a:r>
              <a:rPr lang="nb-NO" sz="1600">
                <a:latin typeface="Helvetica"/>
                <a:cs typeface="Helvetica"/>
              </a:rPr>
              <a:t>“Single </a:t>
            </a:r>
            <a:r>
              <a:rPr lang="nb-NO" sz="1600" err="1">
                <a:latin typeface="Helvetica"/>
                <a:cs typeface="Helvetica"/>
              </a:rPr>
              <a:t>point</a:t>
            </a:r>
            <a:r>
              <a:rPr lang="nb-NO" sz="1600">
                <a:latin typeface="Helvetica"/>
                <a:cs typeface="Helvetica"/>
              </a:rPr>
              <a:t> </a:t>
            </a:r>
            <a:r>
              <a:rPr lang="nb-NO" sz="1600" err="1">
                <a:latin typeface="Helvetica"/>
                <a:cs typeface="Helvetica"/>
              </a:rPr>
              <a:t>of</a:t>
            </a:r>
            <a:r>
              <a:rPr lang="nb-NO" sz="1600">
                <a:latin typeface="Helvetica"/>
                <a:cs typeface="Helvetica"/>
              </a:rPr>
              <a:t> </a:t>
            </a:r>
            <a:r>
              <a:rPr lang="nb-NO" sz="1600" err="1">
                <a:latin typeface="Helvetica"/>
                <a:cs typeface="Helvetica"/>
              </a:rPr>
              <a:t>contact</a:t>
            </a:r>
            <a:r>
              <a:rPr lang="nb-NO" sz="1600">
                <a:latin typeface="Helvetica"/>
                <a:cs typeface="Helvetica"/>
              </a:rPr>
              <a:t>”</a:t>
            </a:r>
            <a:br>
              <a:rPr lang="nb-NO" sz="1600"/>
            </a:br>
            <a:endParaRPr lang="nb-NO" sz="1600"/>
          </a:p>
          <a:p>
            <a:r>
              <a:rPr lang="nb-NO" sz="1800">
                <a:latin typeface="Helvetica"/>
                <a:cs typeface="Helvetica"/>
              </a:rPr>
              <a:t>Tilgang til ny type arbeidskraft</a:t>
            </a:r>
          </a:p>
          <a:p>
            <a:pPr lvl="1"/>
            <a:r>
              <a:rPr lang="nb-NO" sz="1600">
                <a:latin typeface="Helvetica"/>
                <a:cs typeface="Helvetica"/>
              </a:rPr>
              <a:t>Unik mulighet til å teste ut ny ansatt</a:t>
            </a:r>
          </a:p>
          <a:p>
            <a:r>
              <a:rPr lang="nb-NO" sz="1800">
                <a:latin typeface="Helvetica"/>
                <a:cs typeface="Helvetica"/>
              </a:rPr>
              <a:t>Forskningsprosjekter – ekstra finansiering</a:t>
            </a:r>
          </a:p>
          <a:p>
            <a:r>
              <a:rPr lang="nb-NO" sz="1800">
                <a:latin typeface="Helvetica"/>
                <a:cs typeface="Helvetica"/>
              </a:rPr>
              <a:t>Gjennomføring av prosjekter</a:t>
            </a:r>
          </a:p>
          <a:p>
            <a:pPr marL="0" indent="0">
              <a:buNone/>
            </a:pPr>
            <a:endParaRPr lang="nb-NO" sz="1800"/>
          </a:p>
          <a:p>
            <a:pPr marL="0" indent="0">
              <a:buNone/>
            </a:pPr>
            <a:r>
              <a:rPr lang="nb-NO" sz="1800">
                <a:latin typeface="Helvetica"/>
                <a:cs typeface="Helvetica"/>
              </a:rPr>
              <a:t>Avspeiler vårt samarbeid - promotering</a:t>
            </a:r>
          </a:p>
        </p:txBody>
      </p:sp>
      <p:sp>
        <p:nvSpPr>
          <p:cNvPr id="8" name="TextBox 7">
            <a:extLst>
              <a:ext uri="{FF2B5EF4-FFF2-40B4-BE49-F238E27FC236}">
                <a16:creationId xmlns:a16="http://schemas.microsoft.com/office/drawing/2014/main" id="{C6BFCC71-AF88-46B5-AD51-23C935B6F6AB}"/>
              </a:ext>
            </a:extLst>
          </p:cNvPr>
          <p:cNvSpPr txBox="1"/>
          <p:nvPr/>
        </p:nvSpPr>
        <p:spPr>
          <a:xfrm>
            <a:off x="7275196" y="3770460"/>
            <a:ext cx="3224081" cy="461665"/>
          </a:xfrm>
          <a:prstGeom prst="rect">
            <a:avLst/>
          </a:prstGeom>
          <a:noFill/>
        </p:spPr>
        <p:txBody>
          <a:bodyPr wrap="square" lIns="91440" tIns="45720" rIns="91440" bIns="45720" rtlCol="0" anchor="ctr">
            <a:spAutoFit/>
          </a:bodyPr>
          <a:lstStyle/>
          <a:p>
            <a:pPr algn="ctr"/>
            <a:r>
              <a:rPr lang="nb-NO" sz="2400" b="1" dirty="0">
                <a:solidFill>
                  <a:srgbClr val="D5002D"/>
                </a:solidFill>
              </a:rPr>
              <a:t>Samarbeidsaktiviteter</a:t>
            </a:r>
          </a:p>
        </p:txBody>
      </p:sp>
    </p:spTree>
    <p:extLst>
      <p:ext uri="{BB962C8B-B14F-4D97-AF65-F5344CB8AC3E}">
        <p14:creationId xmlns:p14="http://schemas.microsoft.com/office/powerpoint/2010/main" val="2933675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500"/>
                                        <p:tgtEl>
                                          <p:spTgt spid="3">
                                            <p:txEl>
                                              <p:pRg st="2" end="2"/>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500"/>
                                        <p:tgtEl>
                                          <p:spTgt spid="3">
                                            <p:txEl>
                                              <p:pRg st="3" end="3"/>
                                            </p:txEl>
                                          </p:spTgt>
                                        </p:tgtEl>
                                      </p:cBhvr>
                                    </p:animEffect>
                                  </p:childTnLst>
                                </p:cTn>
                              </p:par>
                            </p:childTnLst>
                          </p:cTn>
                        </p:par>
                        <p:par>
                          <p:cTn id="22" fill="hold">
                            <p:stCondLst>
                              <p:cond delay="1500"/>
                            </p:stCondLst>
                            <p:childTnLst>
                              <p:par>
                                <p:cTn id="23" presetID="10" presetClass="entr" presetSubtype="0" fill="hold" grpId="0" nodeType="after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childTnLst>
                          </p:cTn>
                        </p:par>
                        <p:par>
                          <p:cTn id="26" fill="hold">
                            <p:stCondLst>
                              <p:cond delay="2000"/>
                            </p:stCondLst>
                            <p:childTnLst>
                              <p:par>
                                <p:cTn id="27" presetID="10" presetClass="entr" presetSubtype="0" fill="hold" grpId="0" nodeType="after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Effect transition="in" filter="fade">
                                      <p:cBhvr>
                                        <p:cTn id="29" dur="500"/>
                                        <p:tgtEl>
                                          <p:spTgt spid="3">
                                            <p:txEl>
                                              <p:pRg st="5" end="5"/>
                                            </p:txEl>
                                          </p:spTgt>
                                        </p:tgtEl>
                                      </p:cBhvr>
                                    </p:animEffect>
                                  </p:childTnLst>
                                </p:cTn>
                              </p:par>
                            </p:childTnLst>
                          </p:cTn>
                        </p:par>
                        <p:par>
                          <p:cTn id="30" fill="hold">
                            <p:stCondLst>
                              <p:cond delay="2500"/>
                            </p:stCondLst>
                            <p:childTnLst>
                              <p:par>
                                <p:cTn id="31" presetID="10" presetClass="entr" presetSubtype="0" fill="hold" grpId="0" nodeType="after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animEffect transition="in" filter="fade">
                                      <p:cBhvr>
                                        <p:cTn id="33" dur="500"/>
                                        <p:tgtEl>
                                          <p:spTgt spid="3">
                                            <p:txEl>
                                              <p:pRg st="7" end="7"/>
                                            </p:txEl>
                                          </p:spTgt>
                                        </p:tgtEl>
                                      </p:cBhvr>
                                    </p:animEffect>
                                  </p:childTnLst>
                                </p:cTn>
                              </p:par>
                            </p:childTnLst>
                          </p:cTn>
                        </p:par>
                        <p:par>
                          <p:cTn id="34" fill="hold">
                            <p:stCondLst>
                              <p:cond delay="3000"/>
                            </p:stCondLst>
                            <p:childTnLst>
                              <p:par>
                                <p:cTn id="35" presetID="10" presetClass="entr" presetSubtype="0" fill="hold" grpId="0" nodeType="after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childTnLst>
                          </p:cTn>
                        </p:par>
                        <p:par>
                          <p:cTn id="38" fill="hold">
                            <p:stCondLst>
                              <p:cond delay="3500"/>
                            </p:stCondLst>
                            <p:childTnLst>
                              <p:par>
                                <p:cTn id="39" presetID="10" presetClass="entr" presetSubtype="0" fill="hold" grpId="0" nodeType="after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500"/>
                                        <p:tgtEl>
                                          <p:spTgt spid="11"/>
                                        </p:tgtEl>
                                      </p:cBhvr>
                                    </p:animEffect>
                                  </p:childTnLst>
                                </p:cTn>
                              </p:par>
                            </p:childTnLst>
                          </p:cTn>
                        </p:par>
                        <p:par>
                          <p:cTn id="42" fill="hold">
                            <p:stCondLst>
                              <p:cond delay="4000"/>
                            </p:stCondLst>
                            <p:childTnLst>
                              <p:par>
                                <p:cTn id="43" presetID="10" presetClass="entr" presetSubtype="0" fill="hold" grpId="0" nodeType="after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fade">
                                      <p:cBhvr>
                                        <p:cTn id="45" dur="500"/>
                                        <p:tgtEl>
                                          <p:spTgt spid="18"/>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childTnLst>
                          </p:cTn>
                        </p:par>
                        <p:par>
                          <p:cTn id="49" fill="hold">
                            <p:stCondLst>
                              <p:cond delay="4500"/>
                            </p:stCondLst>
                            <p:childTnLst>
                              <p:par>
                                <p:cTn id="50" presetID="10" presetClass="entr" presetSubtype="0" fill="hold" grpId="0" nodeType="after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500"/>
                                        <p:tgtEl>
                                          <p:spTgt spid="16"/>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fade">
                                      <p:cBhvr>
                                        <p:cTn id="55" dur="500"/>
                                        <p:tgtEl>
                                          <p:spTgt spid="15"/>
                                        </p:tgtEl>
                                      </p:cBhvr>
                                    </p:animEffect>
                                  </p:childTnLst>
                                </p:cTn>
                              </p:par>
                            </p:childTnLst>
                          </p:cTn>
                        </p:par>
                        <p:par>
                          <p:cTn id="56" fill="hold">
                            <p:stCondLst>
                              <p:cond delay="5000"/>
                            </p:stCondLst>
                            <p:childTnLst>
                              <p:par>
                                <p:cTn id="57" presetID="10" presetClass="entr" presetSubtype="0" fill="hold" grpId="0" nodeType="after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fade">
                                      <p:cBhvr>
                                        <p:cTn id="59" dur="500"/>
                                        <p:tgtEl>
                                          <p:spTgt spid="13"/>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fade">
                                      <p:cBhvr>
                                        <p:cTn id="62" dur="500"/>
                                        <p:tgtEl>
                                          <p:spTgt spid="14"/>
                                        </p:tgtEl>
                                      </p:cBhvr>
                                    </p:animEffect>
                                  </p:childTnLst>
                                </p:cTn>
                              </p:par>
                            </p:childTnLst>
                          </p:cTn>
                        </p:par>
                        <p:par>
                          <p:cTn id="63" fill="hold">
                            <p:stCondLst>
                              <p:cond delay="5500"/>
                            </p:stCondLst>
                            <p:childTnLst>
                              <p:par>
                                <p:cTn id="64" presetID="10" presetClass="entr" presetSubtype="0" fill="hold" grpId="0" nodeType="afterEffect">
                                  <p:stCondLst>
                                    <p:cond delay="0"/>
                                  </p:stCondLst>
                                  <p:childTnLst>
                                    <p:set>
                                      <p:cBhvr>
                                        <p:cTn id="65" dur="1" fill="hold">
                                          <p:stCondLst>
                                            <p:cond delay="0"/>
                                          </p:stCondLst>
                                        </p:cTn>
                                        <p:tgtEl>
                                          <p:spTgt spid="19"/>
                                        </p:tgtEl>
                                        <p:attrNameLst>
                                          <p:attrName>style.visibility</p:attrName>
                                        </p:attrNameLst>
                                      </p:cBhvr>
                                      <p:to>
                                        <p:strVal val="visible"/>
                                      </p:to>
                                    </p:set>
                                    <p:animEffect transition="in" filter="fade">
                                      <p:cBhvr>
                                        <p:cTn id="66" dur="500"/>
                                        <p:tgtEl>
                                          <p:spTgt spid="19"/>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20"/>
                                        </p:tgtEl>
                                        <p:attrNameLst>
                                          <p:attrName>style.visibility</p:attrName>
                                        </p:attrNameLst>
                                      </p:cBhvr>
                                      <p:to>
                                        <p:strVal val="visible"/>
                                      </p:to>
                                    </p:set>
                                    <p:animEffect transition="in" filter="fade">
                                      <p:cBhvr>
                                        <p:cTn id="69" dur="500"/>
                                        <p:tgtEl>
                                          <p:spTgt spid="20"/>
                                        </p:tgtEl>
                                      </p:cBhvr>
                                    </p:animEffect>
                                  </p:childTnLst>
                                </p:cTn>
                              </p:par>
                            </p:childTnLst>
                          </p:cTn>
                        </p:par>
                        <p:par>
                          <p:cTn id="70" fill="hold">
                            <p:stCondLst>
                              <p:cond delay="6000"/>
                            </p:stCondLst>
                            <p:childTnLst>
                              <p:par>
                                <p:cTn id="71" presetID="10" presetClass="entr" presetSubtype="0" fill="hold" grpId="0" nodeType="afterEffect">
                                  <p:stCondLst>
                                    <p:cond delay="0"/>
                                  </p:stCondLst>
                                  <p:childTnLst>
                                    <p:set>
                                      <p:cBhvr>
                                        <p:cTn id="72" dur="1" fill="hold">
                                          <p:stCondLst>
                                            <p:cond delay="0"/>
                                          </p:stCondLst>
                                        </p:cTn>
                                        <p:tgtEl>
                                          <p:spTgt spid="22"/>
                                        </p:tgtEl>
                                        <p:attrNameLst>
                                          <p:attrName>style.visibility</p:attrName>
                                        </p:attrNameLst>
                                      </p:cBhvr>
                                      <p:to>
                                        <p:strVal val="visible"/>
                                      </p:to>
                                    </p:set>
                                    <p:animEffect transition="in" filter="fade">
                                      <p:cBhvr>
                                        <p:cTn id="73" dur="500"/>
                                        <p:tgtEl>
                                          <p:spTgt spid="22"/>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21"/>
                                        </p:tgtEl>
                                        <p:attrNameLst>
                                          <p:attrName>style.visibility</p:attrName>
                                        </p:attrNameLst>
                                      </p:cBhvr>
                                      <p:to>
                                        <p:strVal val="visible"/>
                                      </p:to>
                                    </p:set>
                                    <p:animEffect transition="in" filter="fade">
                                      <p:cBhvr>
                                        <p:cTn id="76" dur="500"/>
                                        <p:tgtEl>
                                          <p:spTgt spid="21"/>
                                        </p:tgtEl>
                                      </p:cBhvr>
                                    </p:animEffect>
                                  </p:childTnLst>
                                </p:cTn>
                              </p:par>
                            </p:childTnLst>
                          </p:cTn>
                        </p:par>
                        <p:par>
                          <p:cTn id="77" fill="hold">
                            <p:stCondLst>
                              <p:cond delay="6500"/>
                            </p:stCondLst>
                            <p:childTnLst>
                              <p:par>
                                <p:cTn id="78" presetID="10" presetClass="entr" presetSubtype="0" fill="hold" grpId="0" nodeType="afterEffect">
                                  <p:stCondLst>
                                    <p:cond delay="0"/>
                                  </p:stCondLst>
                                  <p:childTnLst>
                                    <p:set>
                                      <p:cBhvr>
                                        <p:cTn id="79" dur="1" fill="hold">
                                          <p:stCondLst>
                                            <p:cond delay="0"/>
                                          </p:stCondLst>
                                        </p:cTn>
                                        <p:tgtEl>
                                          <p:spTgt spid="12"/>
                                        </p:tgtEl>
                                        <p:attrNameLst>
                                          <p:attrName>style.visibility</p:attrName>
                                        </p:attrNameLst>
                                      </p:cBhvr>
                                      <p:to>
                                        <p:strVal val="visible"/>
                                      </p:to>
                                    </p:set>
                                    <p:animEffect transition="in" filter="fade">
                                      <p:cBhvr>
                                        <p:cTn id="8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 grpId="0"/>
      <p:bldP spid="3" grpId="0" uiExpand="1" build="p"/>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788F6FD7-24AA-A0D3-3346-F5886D5EFED7}"/>
              </a:ext>
            </a:extLst>
          </p:cNvPr>
          <p:cNvSpPr/>
          <p:nvPr/>
        </p:nvSpPr>
        <p:spPr>
          <a:xfrm>
            <a:off x="1025197" y="1648840"/>
            <a:ext cx="10942115" cy="489667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 name="Rectangle: Rounded Corners 5">
            <a:extLst>
              <a:ext uri="{FF2B5EF4-FFF2-40B4-BE49-F238E27FC236}">
                <a16:creationId xmlns:a16="http://schemas.microsoft.com/office/drawing/2014/main" id="{780FFD44-9AE4-5B44-C6A9-239A894560C3}"/>
              </a:ext>
            </a:extLst>
          </p:cNvPr>
          <p:cNvSpPr/>
          <p:nvPr/>
        </p:nvSpPr>
        <p:spPr>
          <a:xfrm>
            <a:off x="6655670" y="1156461"/>
            <a:ext cx="2662751" cy="576000"/>
          </a:xfrm>
          <a:prstGeom prst="roundRect">
            <a:avLst/>
          </a:prstGeom>
          <a:solidFill>
            <a:srgbClr val="B4B4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b="1">
                <a:solidFill>
                  <a:schemeClr val="tx1"/>
                </a:solidFill>
              </a:rPr>
              <a:t>Master- oppgaver</a:t>
            </a:r>
          </a:p>
        </p:txBody>
      </p:sp>
      <p:sp>
        <p:nvSpPr>
          <p:cNvPr id="7" name="Rectangle: Rounded Corners 6">
            <a:extLst>
              <a:ext uri="{FF2B5EF4-FFF2-40B4-BE49-F238E27FC236}">
                <a16:creationId xmlns:a16="http://schemas.microsoft.com/office/drawing/2014/main" id="{4545088A-22F1-FE1E-3712-45981AAF8A98}"/>
              </a:ext>
            </a:extLst>
          </p:cNvPr>
          <p:cNvSpPr/>
          <p:nvPr/>
        </p:nvSpPr>
        <p:spPr>
          <a:xfrm>
            <a:off x="4884364" y="4440933"/>
            <a:ext cx="2662751" cy="576000"/>
          </a:xfrm>
          <a:prstGeom prst="roundRect">
            <a:avLst/>
          </a:prstGeom>
          <a:solidFill>
            <a:srgbClr val="BEBE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b="1">
                <a:solidFill>
                  <a:schemeClr val="tx1"/>
                </a:solidFill>
              </a:rPr>
              <a:t>Annet</a:t>
            </a:r>
          </a:p>
        </p:txBody>
      </p:sp>
      <p:sp>
        <p:nvSpPr>
          <p:cNvPr id="8" name="Rectangle: Rounded Corners 7">
            <a:extLst>
              <a:ext uri="{FF2B5EF4-FFF2-40B4-BE49-F238E27FC236}">
                <a16:creationId xmlns:a16="http://schemas.microsoft.com/office/drawing/2014/main" id="{34DFDAFE-5F23-518F-F842-0963680261E3}"/>
              </a:ext>
            </a:extLst>
          </p:cNvPr>
          <p:cNvSpPr/>
          <p:nvPr/>
        </p:nvSpPr>
        <p:spPr>
          <a:xfrm>
            <a:off x="1551517" y="2476326"/>
            <a:ext cx="2662751" cy="576000"/>
          </a:xfrm>
          <a:prstGeom prst="roundRect">
            <a:avLst/>
          </a:prstGeom>
          <a:solidFill>
            <a:srgbClr val="BEBE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a:solidFill>
                  <a:schemeClr val="tx1"/>
                </a:solidFill>
              </a:rPr>
              <a:t>Deltidsstilling </a:t>
            </a:r>
            <a:r>
              <a:rPr lang="en-GB" sz="1600" b="1" dirty="0">
                <a:solidFill>
                  <a:schemeClr val="tx1"/>
                </a:solidFill>
              </a:rPr>
              <a:t>på UiA</a:t>
            </a:r>
          </a:p>
        </p:txBody>
      </p:sp>
      <p:sp>
        <p:nvSpPr>
          <p:cNvPr id="9" name="Rectangle: Rounded Corners 8">
            <a:extLst>
              <a:ext uri="{FF2B5EF4-FFF2-40B4-BE49-F238E27FC236}">
                <a16:creationId xmlns:a16="http://schemas.microsoft.com/office/drawing/2014/main" id="{F28278B3-C09B-1074-C3FB-65B78EB9F8F0}"/>
              </a:ext>
            </a:extLst>
          </p:cNvPr>
          <p:cNvSpPr/>
          <p:nvPr/>
        </p:nvSpPr>
        <p:spPr>
          <a:xfrm>
            <a:off x="8208429" y="2465586"/>
            <a:ext cx="2662751" cy="576000"/>
          </a:xfrm>
          <a:prstGeom prst="roundRect">
            <a:avLst/>
          </a:prstGeom>
          <a:solidFill>
            <a:srgbClr val="BEBE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b="1" dirty="0">
                <a:solidFill>
                  <a:schemeClr val="tx1"/>
                </a:solidFill>
              </a:rPr>
              <a:t>Forsker tilsatt i virksomhet</a:t>
            </a:r>
          </a:p>
        </p:txBody>
      </p:sp>
      <p:sp>
        <p:nvSpPr>
          <p:cNvPr id="10" name="Rectangle: Rounded Corners 9">
            <a:extLst>
              <a:ext uri="{FF2B5EF4-FFF2-40B4-BE49-F238E27FC236}">
                <a16:creationId xmlns:a16="http://schemas.microsoft.com/office/drawing/2014/main" id="{6D4A0C02-8A2C-47F4-AB86-A5CF15933AB1}"/>
              </a:ext>
            </a:extLst>
          </p:cNvPr>
          <p:cNvSpPr/>
          <p:nvPr/>
        </p:nvSpPr>
        <p:spPr>
          <a:xfrm>
            <a:off x="7471000" y="1811549"/>
            <a:ext cx="2662751" cy="576000"/>
          </a:xfrm>
          <a:prstGeom prst="roundRect">
            <a:avLst/>
          </a:prstGeom>
          <a:solidFill>
            <a:srgbClr val="BEBE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b="1" dirty="0">
                <a:solidFill>
                  <a:schemeClr val="tx1"/>
                </a:solidFill>
              </a:rPr>
              <a:t>Internship </a:t>
            </a:r>
          </a:p>
        </p:txBody>
      </p:sp>
      <p:sp>
        <p:nvSpPr>
          <p:cNvPr id="11" name="Rectangle: Rounded Corners 10">
            <a:extLst>
              <a:ext uri="{FF2B5EF4-FFF2-40B4-BE49-F238E27FC236}">
                <a16:creationId xmlns:a16="http://schemas.microsoft.com/office/drawing/2014/main" id="{ACB873BD-95EF-506A-8EF4-6EC5208468F2}"/>
              </a:ext>
            </a:extLst>
          </p:cNvPr>
          <p:cNvSpPr/>
          <p:nvPr/>
        </p:nvSpPr>
        <p:spPr>
          <a:xfrm>
            <a:off x="2300366" y="1814012"/>
            <a:ext cx="2662751" cy="576000"/>
          </a:xfrm>
          <a:prstGeom prst="roundRect">
            <a:avLst/>
          </a:prstGeom>
          <a:solidFill>
            <a:srgbClr val="C8C8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nb-NO" sz="1600" b="1">
                <a:solidFill>
                  <a:schemeClr val="tx1"/>
                </a:solidFill>
              </a:rPr>
              <a:t>Gjeste-forelesninger</a:t>
            </a:r>
          </a:p>
        </p:txBody>
      </p:sp>
      <p:sp>
        <p:nvSpPr>
          <p:cNvPr id="12" name="Rectangle: Rounded Corners 11">
            <a:extLst>
              <a:ext uri="{FF2B5EF4-FFF2-40B4-BE49-F238E27FC236}">
                <a16:creationId xmlns:a16="http://schemas.microsoft.com/office/drawing/2014/main" id="{FCAABEBF-7A43-A214-8517-0C3406AE01F5}"/>
              </a:ext>
            </a:extLst>
          </p:cNvPr>
          <p:cNvSpPr/>
          <p:nvPr/>
        </p:nvSpPr>
        <p:spPr>
          <a:xfrm>
            <a:off x="3039100" y="1156046"/>
            <a:ext cx="2662751" cy="576000"/>
          </a:xfrm>
          <a:prstGeom prst="roundRect">
            <a:avLst/>
          </a:prstGeom>
          <a:solidFill>
            <a:srgbClr val="BEBE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b="1" dirty="0">
                <a:solidFill>
                  <a:schemeClr val="tx1"/>
                </a:solidFill>
              </a:rPr>
              <a:t>Bachelor- oppgaver</a:t>
            </a:r>
          </a:p>
        </p:txBody>
      </p:sp>
      <p:sp>
        <p:nvSpPr>
          <p:cNvPr id="13" name="Rectangle: Rounded Corners 12">
            <a:extLst>
              <a:ext uri="{FF2B5EF4-FFF2-40B4-BE49-F238E27FC236}">
                <a16:creationId xmlns:a16="http://schemas.microsoft.com/office/drawing/2014/main" id="{6E5717FD-A3E3-772A-2E1A-DFFC17009071}"/>
              </a:ext>
            </a:extLst>
          </p:cNvPr>
          <p:cNvSpPr/>
          <p:nvPr/>
        </p:nvSpPr>
        <p:spPr>
          <a:xfrm>
            <a:off x="4884364" y="540336"/>
            <a:ext cx="2662751" cy="576000"/>
          </a:xfrm>
          <a:prstGeom prst="roundRect">
            <a:avLst/>
          </a:prstGeom>
          <a:solidFill>
            <a:srgbClr val="BEBE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b="1" dirty="0">
                <a:solidFill>
                  <a:schemeClr val="tx1"/>
                </a:solidFill>
              </a:rPr>
              <a:t>Student tilsatt i virksomhet</a:t>
            </a:r>
          </a:p>
        </p:txBody>
      </p:sp>
      <p:sp>
        <p:nvSpPr>
          <p:cNvPr id="14" name="Rectangle: Rounded Corners 13">
            <a:extLst>
              <a:ext uri="{FF2B5EF4-FFF2-40B4-BE49-F238E27FC236}">
                <a16:creationId xmlns:a16="http://schemas.microsoft.com/office/drawing/2014/main" id="{E2607DE4-0010-30A3-3377-A3C2565C0F8B}"/>
              </a:ext>
            </a:extLst>
          </p:cNvPr>
          <p:cNvSpPr/>
          <p:nvPr/>
        </p:nvSpPr>
        <p:spPr>
          <a:xfrm>
            <a:off x="3039100" y="3766320"/>
            <a:ext cx="2662751" cy="576000"/>
          </a:xfrm>
          <a:prstGeom prst="roundRect">
            <a:avLst/>
          </a:prstGeom>
          <a:solidFill>
            <a:srgbClr val="BEBE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a:solidFill>
                  <a:schemeClr val="tx1"/>
                </a:solidFill>
              </a:rPr>
              <a:t>Positiv omtale</a:t>
            </a:r>
          </a:p>
        </p:txBody>
      </p:sp>
      <p:sp>
        <p:nvSpPr>
          <p:cNvPr id="15" name="Rectangle: Rounded Corners 14">
            <a:extLst>
              <a:ext uri="{FF2B5EF4-FFF2-40B4-BE49-F238E27FC236}">
                <a16:creationId xmlns:a16="http://schemas.microsoft.com/office/drawing/2014/main" id="{0339882A-B418-0B62-7336-67ED48CBEE43}"/>
              </a:ext>
            </a:extLst>
          </p:cNvPr>
          <p:cNvSpPr/>
          <p:nvPr/>
        </p:nvSpPr>
        <p:spPr>
          <a:xfrm>
            <a:off x="7470999" y="3112499"/>
            <a:ext cx="2662751" cy="576000"/>
          </a:xfrm>
          <a:prstGeom prst="roundRect">
            <a:avLst/>
          </a:prstGeom>
          <a:solidFill>
            <a:srgbClr val="BEBE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b="1">
                <a:solidFill>
                  <a:schemeClr val="tx1"/>
                </a:solidFill>
              </a:rPr>
              <a:t>Etter og videreutdanning</a:t>
            </a:r>
          </a:p>
        </p:txBody>
      </p:sp>
      <p:sp>
        <p:nvSpPr>
          <p:cNvPr id="16" name="Rectangle: Rounded Corners 15">
            <a:extLst>
              <a:ext uri="{FF2B5EF4-FFF2-40B4-BE49-F238E27FC236}">
                <a16:creationId xmlns:a16="http://schemas.microsoft.com/office/drawing/2014/main" id="{5DAC9469-5FEB-47C9-5AE4-1546D4C45AD1}"/>
              </a:ext>
            </a:extLst>
          </p:cNvPr>
          <p:cNvSpPr/>
          <p:nvPr/>
        </p:nvSpPr>
        <p:spPr>
          <a:xfrm>
            <a:off x="6655669" y="3776716"/>
            <a:ext cx="2662751" cy="576000"/>
          </a:xfrm>
          <a:prstGeom prst="roundRect">
            <a:avLst/>
          </a:prstGeom>
          <a:solidFill>
            <a:srgbClr val="BEBE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b="1">
                <a:solidFill>
                  <a:schemeClr val="tx1"/>
                </a:solidFill>
              </a:rPr>
              <a:t>Felles konferanser/ workshops/ seminarer</a:t>
            </a:r>
          </a:p>
        </p:txBody>
      </p:sp>
      <p:sp>
        <p:nvSpPr>
          <p:cNvPr id="17" name="Rectangle: Rounded Corners 16">
            <a:extLst>
              <a:ext uri="{FF2B5EF4-FFF2-40B4-BE49-F238E27FC236}">
                <a16:creationId xmlns:a16="http://schemas.microsoft.com/office/drawing/2014/main" id="{10744F03-0E5E-2B76-CFD9-5295F610E968}"/>
              </a:ext>
            </a:extLst>
          </p:cNvPr>
          <p:cNvSpPr/>
          <p:nvPr/>
        </p:nvSpPr>
        <p:spPr>
          <a:xfrm>
            <a:off x="2293041" y="3124767"/>
            <a:ext cx="2662751" cy="576000"/>
          </a:xfrm>
          <a:prstGeom prst="roundRect">
            <a:avLst/>
          </a:prstGeom>
          <a:solidFill>
            <a:srgbClr val="BEBE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a:solidFill>
                  <a:schemeClr val="tx1"/>
                </a:solidFill>
              </a:rPr>
              <a:t>FUoI-samarbeid</a:t>
            </a:r>
            <a:endParaRPr lang="nb-NO" sz="1600" b="1" dirty="0">
              <a:solidFill>
                <a:schemeClr val="tx1"/>
              </a:solidFill>
            </a:endParaRPr>
          </a:p>
        </p:txBody>
      </p:sp>
      <p:sp>
        <p:nvSpPr>
          <p:cNvPr id="18" name="TextBox 17">
            <a:extLst>
              <a:ext uri="{FF2B5EF4-FFF2-40B4-BE49-F238E27FC236}">
                <a16:creationId xmlns:a16="http://schemas.microsoft.com/office/drawing/2014/main" id="{6B0C009F-DA3A-DF9B-180A-482A6F7FEC13}"/>
              </a:ext>
            </a:extLst>
          </p:cNvPr>
          <p:cNvSpPr txBox="1"/>
          <p:nvPr/>
        </p:nvSpPr>
        <p:spPr>
          <a:xfrm>
            <a:off x="2570511" y="2362671"/>
            <a:ext cx="7204537" cy="707886"/>
          </a:xfrm>
          <a:prstGeom prst="rect">
            <a:avLst/>
          </a:prstGeom>
          <a:noFill/>
        </p:spPr>
        <p:txBody>
          <a:bodyPr wrap="square" lIns="91440" tIns="45720" rIns="91440" bIns="45720" rtlCol="0" anchor="ctr">
            <a:spAutoFit/>
          </a:bodyPr>
          <a:lstStyle/>
          <a:p>
            <a:pPr algn="ctr"/>
            <a:r>
              <a:rPr lang="nb-NO" sz="2000" b="1" dirty="0">
                <a:solidFill>
                  <a:srgbClr val="D5002D"/>
                </a:solidFill>
              </a:rPr>
              <a:t>Samarbeid om ingeniørutdannelse</a:t>
            </a:r>
          </a:p>
          <a:p>
            <a:pPr algn="ctr"/>
            <a:r>
              <a:rPr lang="nb-NO" sz="2000" b="1" dirty="0">
                <a:solidFill>
                  <a:srgbClr val="D5002D"/>
                </a:solidFill>
              </a:rPr>
              <a:t>Bedrift -                 - Region</a:t>
            </a:r>
          </a:p>
        </p:txBody>
      </p:sp>
      <p:pic>
        <p:nvPicPr>
          <p:cNvPr id="28" name="Picture 27">
            <a:extLst>
              <a:ext uri="{FF2B5EF4-FFF2-40B4-BE49-F238E27FC236}">
                <a16:creationId xmlns:a16="http://schemas.microsoft.com/office/drawing/2014/main" id="{16D50470-9576-86FB-72C9-960C886839B0}"/>
              </a:ext>
            </a:extLst>
          </p:cNvPr>
          <p:cNvPicPr>
            <a:picLocks noChangeAspect="1"/>
          </p:cNvPicPr>
          <p:nvPr/>
        </p:nvPicPr>
        <p:blipFill>
          <a:blip r:embed="rId3"/>
          <a:stretch>
            <a:fillRect/>
          </a:stretch>
        </p:blipFill>
        <p:spPr>
          <a:xfrm>
            <a:off x="5701851" y="2693692"/>
            <a:ext cx="866781" cy="381003"/>
          </a:xfrm>
          <a:prstGeom prst="rect">
            <a:avLst/>
          </a:prstGeom>
        </p:spPr>
      </p:pic>
      <p:sp>
        <p:nvSpPr>
          <p:cNvPr id="32" name="Oval 31">
            <a:extLst>
              <a:ext uri="{FF2B5EF4-FFF2-40B4-BE49-F238E27FC236}">
                <a16:creationId xmlns:a16="http://schemas.microsoft.com/office/drawing/2014/main" id="{603B403D-AAEA-D6AE-C893-DE21D1CEC842}"/>
              </a:ext>
            </a:extLst>
          </p:cNvPr>
          <p:cNvSpPr/>
          <p:nvPr/>
        </p:nvSpPr>
        <p:spPr>
          <a:xfrm>
            <a:off x="939280" y="101159"/>
            <a:ext cx="10555490" cy="5428104"/>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33230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par>
                          <p:cTn id="26" fill="hold">
                            <p:stCondLst>
                              <p:cond delay="2000"/>
                            </p:stCondLst>
                            <p:childTnLst>
                              <p:par>
                                <p:cTn id="27" presetID="10" presetClass="entr" presetSubtype="0"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par>
                          <p:cTn id="33" fill="hold">
                            <p:stCondLst>
                              <p:cond delay="2500"/>
                            </p:stCondLst>
                            <p:childTnLst>
                              <p:par>
                                <p:cTn id="34" presetID="10" presetClass="entr" presetSubtype="0" fill="hold" grpId="0" nodeType="after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500"/>
                                        <p:tgtEl>
                                          <p:spTgt spid="14"/>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500"/>
                                        <p:tgtEl>
                                          <p:spTgt spid="15"/>
                                        </p:tgtEl>
                                      </p:cBhvr>
                                    </p:animEffect>
                                  </p:childTnLst>
                                </p:cTn>
                              </p:par>
                            </p:childTnLst>
                          </p:cTn>
                        </p:par>
                        <p:par>
                          <p:cTn id="40" fill="hold">
                            <p:stCondLst>
                              <p:cond delay="3000"/>
                            </p:stCondLst>
                            <p:childTnLst>
                              <p:par>
                                <p:cTn id="41" presetID="10" presetClass="entr" presetSubtype="0" fill="hold" grpId="0" nodeType="after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500"/>
                                        <p:tgtEl>
                                          <p:spTgt spid="17"/>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500"/>
                                        <p:tgtEl>
                                          <p:spTgt spid="16"/>
                                        </p:tgtEl>
                                      </p:cBhvr>
                                    </p:animEffect>
                                  </p:childTnLst>
                                </p:cTn>
                              </p:par>
                            </p:childTnLst>
                          </p:cTn>
                        </p:par>
                        <p:par>
                          <p:cTn id="47" fill="hold">
                            <p:stCondLst>
                              <p:cond delay="3500"/>
                            </p:stCondLst>
                            <p:childTnLst>
                              <p:par>
                                <p:cTn id="48" presetID="10" presetClass="entr" presetSubtype="0" fill="hold" grpId="0" nodeType="after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fade">
                                      <p:cBhvr>
                                        <p:cTn id="5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p:bldLst>
  </p:timing>
</p:sld>
</file>

<file path=ppt/theme/theme1.xml><?xml version="1.0" encoding="utf-8"?>
<a:theme xmlns:a="http://schemas.openxmlformats.org/drawingml/2006/main" name="UiA - Ly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sjonsmal_aase_kompetanse" id="{EE1CA585-96C9-6549-AD62-C1F98B70B7F0}" vid="{B4C9B46E-BCA9-8E4A-BF35-1DCCB59BA24C}"/>
    </a:ext>
  </a:extLst>
</a:theme>
</file>

<file path=ppt/theme/theme2.xml><?xml version="1.0" encoding="utf-8"?>
<a:theme xmlns:a="http://schemas.openxmlformats.org/drawingml/2006/main" name="UiA - mørk">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sjonsmal_aase_kompetanse" id="{EE1CA585-96C9-6549-AD62-C1F98B70B7F0}" vid="{B4C9B46E-BCA9-8E4A-BF35-1DCCB59BA24C}"/>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6858008FE5F5B84CAC7818245522C6BE" ma:contentTypeVersion="17" ma:contentTypeDescription="Opprett et nytt dokument." ma:contentTypeScope="" ma:versionID="c2c3967583dd24fb9ef4a94ec37c1c3c">
  <xsd:schema xmlns:xsd="http://www.w3.org/2001/XMLSchema" xmlns:xs="http://www.w3.org/2001/XMLSchema" xmlns:p="http://schemas.microsoft.com/office/2006/metadata/properties" xmlns:ns2="51aca1a4-590d-4a41-a8b0-f3eef6674d5e" xmlns:ns3="939b5daa-03ae-4d8a-9376-81c71ba2265c" targetNamespace="http://schemas.microsoft.com/office/2006/metadata/properties" ma:root="true" ma:fieldsID="a8c0ddc0e5ac8f8adddf49e9b4865e3f" ns2:_="" ns3:_="">
    <xsd:import namespace="51aca1a4-590d-4a41-a8b0-f3eef6674d5e"/>
    <xsd:import namespace="939b5daa-03ae-4d8a-9376-81c71ba2265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GenerationTime" minOccurs="0"/>
                <xsd:element ref="ns2:MediaServiceEventHashCode" minOccurs="0"/>
                <xsd:element ref="ns2:MediaServiceOCR" minOccurs="0"/>
                <xsd:element ref="ns2:MediaServiceDateTaken" minOccurs="0"/>
                <xsd:element ref="ns2:lcf76f155ced4ddcb4097134ff3c332f" minOccurs="0"/>
                <xsd:element ref="ns3:TaxCatchAll" minOccurs="0"/>
                <xsd:element ref="ns2:MediaServiceLocation" minOccurs="0"/>
                <xsd:element ref="ns2:MediaServiceSearchProperties" minOccurs="0"/>
                <xsd:element ref="ns2:Hyperlink"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1aca1a4-590d-4a41-a8b0-f3eef6674d5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lcf76f155ced4ddcb4097134ff3c332f" ma:index="19" nillable="true" ma:taxonomy="true" ma:internalName="lcf76f155ced4ddcb4097134ff3c332f" ma:taxonomyFieldName="MediaServiceImageTags" ma:displayName="Bildemerkelapper" ma:readOnly="false" ma:fieldId="{5cf76f15-5ced-4ddc-b409-7134ff3c332f}" ma:taxonomyMulti="true" ma:sspId="5da9934d-bfb1-4def-aef0-a37b7e29cbd2" ma:termSetId="09814cd3-568e-fe90-9814-8d621ff8fb84" ma:anchorId="fba54fb3-c3e1-fe81-a776-ca4b69148c4d" ma:open="true" ma:isKeyword="false">
      <xsd:complexType>
        <xsd:sequence>
          <xsd:element ref="pc:Terms" minOccurs="0" maxOccurs="1"/>
        </xsd:sequence>
      </xsd:complexType>
    </xsd:element>
    <xsd:element name="MediaServiceLocation" ma:index="21"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Hyperlink" ma:index="23" nillable="true" ma:displayName="Hyperlink" ma:format="Hyperlink" ma:internalName="Hyperlink">
      <xsd:complexType>
        <xsd:complexContent>
          <xsd:extension base="dms:URL">
            <xsd:sequence>
              <xsd:element name="Url" type="dms:ValidUrl" minOccurs="0" nillable="true"/>
              <xsd:element name="Description" type="xsd:string"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939b5daa-03ae-4d8a-9376-81c71ba2265c" elementFormDefault="qualified">
    <xsd:import namespace="http://schemas.microsoft.com/office/2006/documentManagement/types"/>
    <xsd:import namespace="http://schemas.microsoft.com/office/infopath/2007/PartnerControls"/>
    <xsd:element name="SharedWithUsers" ma:index="12"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Delingsdetaljer" ma:internalName="SharedWithDetails" ma:readOnly="true">
      <xsd:simpleType>
        <xsd:restriction base="dms:Note">
          <xsd:maxLength value="255"/>
        </xsd:restriction>
      </xsd:simpleType>
    </xsd:element>
    <xsd:element name="TaxCatchAll" ma:index="20" nillable="true" ma:displayName="Taxonomy Catch All Column" ma:hidden="true" ma:list="{e55991e9-45da-465a-9251-74bb894f9172}" ma:internalName="TaxCatchAll" ma:showField="CatchAllData" ma:web="939b5daa-03ae-4d8a-9376-81c71ba2265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939b5daa-03ae-4d8a-9376-81c71ba2265c">
      <UserInfo>
        <DisplayName>Jorunn Mona Skofteland Gislefoss</DisplayName>
        <AccountId>12</AccountId>
        <AccountType/>
      </UserInfo>
      <UserInfo>
        <DisplayName>Ruben Pedersen</DisplayName>
        <AccountId>26</AccountId>
        <AccountType/>
      </UserInfo>
    </SharedWithUsers>
    <TaxCatchAll xmlns="939b5daa-03ae-4d8a-9376-81c71ba2265c" xsi:nil="true"/>
    <lcf76f155ced4ddcb4097134ff3c332f xmlns="51aca1a4-590d-4a41-a8b0-f3eef6674d5e">
      <Terms xmlns="http://schemas.microsoft.com/office/infopath/2007/PartnerControls"/>
    </lcf76f155ced4ddcb4097134ff3c332f>
    <Hyperlink xmlns="51aca1a4-590d-4a41-a8b0-f3eef6674d5e">
      <Url xsi:nil="true"/>
      <Description xsi:nil="true"/>
    </Hyperlink>
  </documentManagement>
</p:properties>
</file>

<file path=customXml/itemProps1.xml><?xml version="1.0" encoding="utf-8"?>
<ds:datastoreItem xmlns:ds="http://schemas.openxmlformats.org/officeDocument/2006/customXml" ds:itemID="{8442EF65-4477-4131-97F4-5DD4DD54484F}">
  <ds:schemaRefs>
    <ds:schemaRef ds:uri="http://schemas.microsoft.com/sharepoint/v3/contenttype/forms"/>
  </ds:schemaRefs>
</ds:datastoreItem>
</file>

<file path=customXml/itemProps2.xml><?xml version="1.0" encoding="utf-8"?>
<ds:datastoreItem xmlns:ds="http://schemas.openxmlformats.org/officeDocument/2006/customXml" ds:itemID="{6A60A3F0-B12C-44E2-9827-209ED8332EE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1aca1a4-590d-4a41-a8b0-f3eef6674d5e"/>
    <ds:schemaRef ds:uri="939b5daa-03ae-4d8a-9376-81c71ba2265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0830ECC-335A-4F32-8384-35DDA505D274}">
  <ds:schemaRefs>
    <ds:schemaRef ds:uri="http://purl.org/dc/terms/"/>
    <ds:schemaRef ds:uri="http://purl.org/dc/dcmitype/"/>
    <ds:schemaRef ds:uri="939b5daa-03ae-4d8a-9376-81c71ba2265c"/>
    <ds:schemaRef ds:uri="http://schemas.microsoft.com/office/infopath/2007/PartnerControls"/>
    <ds:schemaRef ds:uri="http://schemas.microsoft.com/office/2006/documentManagement/types"/>
    <ds:schemaRef ds:uri="http://schemas.microsoft.com/office/2006/metadata/properties"/>
    <ds:schemaRef ds:uri="http://schemas.openxmlformats.org/package/2006/metadata/core-properties"/>
    <ds:schemaRef ds:uri="51aca1a4-590d-4a41-a8b0-f3eef6674d5e"/>
    <ds:schemaRef ds:uri="http://www.w3.org/XML/1998/namespace"/>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Office-tema</Template>
  <TotalTime>2868</TotalTime>
  <Words>723</Words>
  <Application>Microsoft Office PowerPoint</Application>
  <PresentationFormat>Widescreen</PresentationFormat>
  <Paragraphs>98</Paragraphs>
  <Slides>4</Slides>
  <Notes>2</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4</vt:i4>
      </vt:variant>
    </vt:vector>
  </HeadingPairs>
  <TitlesOfParts>
    <vt:vector size="11" baseType="lpstr">
      <vt:lpstr>Arial</vt:lpstr>
      <vt:lpstr>Calibri</vt:lpstr>
      <vt:lpstr>Calibri Light</vt:lpstr>
      <vt:lpstr>Helvetica</vt:lpstr>
      <vt:lpstr>Segoe UI</vt:lpstr>
      <vt:lpstr>UiA - Lys</vt:lpstr>
      <vt:lpstr>UiA - mørk</vt:lpstr>
      <vt:lpstr>PowerPoint Presentation</vt:lpstr>
      <vt:lpstr>Møtt 63 bedrifter   </vt:lpstr>
      <vt:lpstr>Hvorfor lage en samarbeidsavtale?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Thomas Eikeland Fiskå</dc:creator>
  <cp:lastModifiedBy>Rein Terje Thorstensen</cp:lastModifiedBy>
  <cp:revision>8</cp:revision>
  <dcterms:created xsi:type="dcterms:W3CDTF">2019-03-26T09:57:44Z</dcterms:created>
  <dcterms:modified xsi:type="dcterms:W3CDTF">2023-02-09T08:27:56Z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0x0101006858008FE5F5B84CAC7818245522C6BE</vt:lpwstr>
  </property>
  <property fmtid="{D5CDD505-2E9C-101B-9397-08002B2CF9AE}" pid="3" name="MediaServiceImageTags">
    <vt:lpwstr/>
  </property>
  <property fmtid="{D5CDD505-2E9C-101B-9397-08002B2CF9AE}" pid="4" name="MSIP_Label_b4114459-e220-4ae9-b339-4ebe6008cdd4_Enabled">
    <vt:lpwstr>true</vt:lpwstr>
  </property>
  <property fmtid="{D5CDD505-2E9C-101B-9397-08002B2CF9AE}" pid="5" name="MSIP_Label_b4114459-e220-4ae9-b339-4ebe6008cdd4_SetDate">
    <vt:lpwstr>2023-01-06T18:07:37Z</vt:lpwstr>
  </property>
  <property fmtid="{D5CDD505-2E9C-101B-9397-08002B2CF9AE}" pid="6" name="MSIP_Label_b4114459-e220-4ae9-b339-4ebe6008cdd4_Method">
    <vt:lpwstr>Standard</vt:lpwstr>
  </property>
  <property fmtid="{D5CDD505-2E9C-101B-9397-08002B2CF9AE}" pid="7" name="MSIP_Label_b4114459-e220-4ae9-b339-4ebe6008cdd4_Name">
    <vt:lpwstr>b4114459-e220-4ae9-b339-4ebe6008cdd4</vt:lpwstr>
  </property>
  <property fmtid="{D5CDD505-2E9C-101B-9397-08002B2CF9AE}" pid="8" name="MSIP_Label_b4114459-e220-4ae9-b339-4ebe6008cdd4_SiteId">
    <vt:lpwstr>8482881e-3699-4b3f-b135-cf4800bc1efb</vt:lpwstr>
  </property>
  <property fmtid="{D5CDD505-2E9C-101B-9397-08002B2CF9AE}" pid="9" name="MSIP_Label_b4114459-e220-4ae9-b339-4ebe6008cdd4_ActionId">
    <vt:lpwstr>38fd5fbc-9156-4887-b664-03b305a5a448</vt:lpwstr>
  </property>
  <property fmtid="{D5CDD505-2E9C-101B-9397-08002B2CF9AE}" pid="10" name="MSIP_Label_b4114459-e220-4ae9-b339-4ebe6008cdd4_ContentBits">
    <vt:lpwstr>0</vt:lpwstr>
  </property>
</Properties>
</file>